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1"/>
  </p:notesMasterIdLst>
  <p:sldIdLst>
    <p:sldId id="257" r:id="rId6"/>
    <p:sldId id="2147479530" r:id="rId7"/>
    <p:sldId id="2147479497" r:id="rId8"/>
    <p:sldId id="2147479559" r:id="rId9"/>
    <p:sldId id="2147479557" r:id="rId10"/>
    <p:sldId id="2147479563" r:id="rId11"/>
    <p:sldId id="2147479562" r:id="rId12"/>
    <p:sldId id="2147479564" r:id="rId13"/>
    <p:sldId id="2147479573" r:id="rId14"/>
    <p:sldId id="2147479565" r:id="rId15"/>
    <p:sldId id="2147479566" r:id="rId16"/>
    <p:sldId id="2147479567" r:id="rId17"/>
    <p:sldId id="2147479558" r:id="rId18"/>
    <p:sldId id="2147479554" r:id="rId19"/>
    <p:sldId id="214747955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7E7"/>
    <a:srgbClr val="71D9FF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48FD8B-872B-4B38-A90A-3ABC3E904D0C}" v="21" dt="2024-09-11T14:39:58.820"/>
    <p1510:client id="{A3837CAE-6FD7-4859-8160-CEF6B96BA0C7}" v="8" dt="2024-09-10T23:43:04.422"/>
    <p1510:client id="{C5C46057-19F7-425D-9B86-C0598F2C7BF7}" v="59" dt="2024-09-10T20:25:04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6" autoAdjust="0"/>
    <p:restoredTop sz="94660"/>
  </p:normalViewPr>
  <p:slideViewPr>
    <p:cSldViewPr snapToGrid="0">
      <p:cViewPr varScale="1">
        <p:scale>
          <a:sx n="98" d="100"/>
          <a:sy n="98" d="100"/>
        </p:scale>
        <p:origin x="124" y="3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 Ayers" userId="e0846dea-d18e-4d55-9bb3-9ca6945fb6dd" providerId="ADAL" clId="{9A48FD8B-872B-4B38-A90A-3ABC3E904D0C}"/>
    <pc:docChg chg="custSel addSld delSld modSld">
      <pc:chgData name="Chris Ayers" userId="e0846dea-d18e-4d55-9bb3-9ca6945fb6dd" providerId="ADAL" clId="{9A48FD8B-872B-4B38-A90A-3ABC3E904D0C}" dt="2024-09-11T14:48:58.788" v="110" actId="47"/>
      <pc:docMkLst>
        <pc:docMk/>
      </pc:docMkLst>
      <pc:sldChg chg="modSp">
        <pc:chgData name="Chris Ayers" userId="e0846dea-d18e-4d55-9bb3-9ca6945fb6dd" providerId="ADAL" clId="{9A48FD8B-872B-4B38-A90A-3ABC3E904D0C}" dt="2024-09-11T14:39:58.819" v="109" actId="18653"/>
        <pc:sldMkLst>
          <pc:docMk/>
          <pc:sldMk cId="1629473657" sldId="2147479562"/>
        </pc:sldMkLst>
        <pc:picChg chg="mod">
          <ac:chgData name="Chris Ayers" userId="e0846dea-d18e-4d55-9bb3-9ca6945fb6dd" providerId="ADAL" clId="{9A48FD8B-872B-4B38-A90A-3ABC3E904D0C}" dt="2024-09-11T14:39:58.819" v="109" actId="18653"/>
          <ac:picMkLst>
            <pc:docMk/>
            <pc:sldMk cId="1629473657" sldId="2147479562"/>
            <ac:picMk id="8" creationId="{D5373B06-951B-ECD9-F83E-2EFB36DD136B}"/>
          </ac:picMkLst>
        </pc:picChg>
      </pc:sldChg>
      <pc:sldChg chg="mod modShow">
        <pc:chgData name="Chris Ayers" userId="e0846dea-d18e-4d55-9bb3-9ca6945fb6dd" providerId="ADAL" clId="{9A48FD8B-872B-4B38-A90A-3ABC3E904D0C}" dt="2024-09-11T11:46:54.418" v="58" actId="729"/>
        <pc:sldMkLst>
          <pc:docMk/>
          <pc:sldMk cId="753367859" sldId="2147479567"/>
        </pc:sldMkLst>
      </pc:sldChg>
      <pc:sldChg chg="addSp delSp modSp del mod modClrScheme chgLayout">
        <pc:chgData name="Chris Ayers" userId="e0846dea-d18e-4d55-9bb3-9ca6945fb6dd" providerId="ADAL" clId="{9A48FD8B-872B-4B38-A90A-3ABC3E904D0C}" dt="2024-09-11T11:46:49.226" v="57" actId="47"/>
        <pc:sldMkLst>
          <pc:docMk/>
          <pc:sldMk cId="3039131943" sldId="2147479568"/>
        </pc:sldMkLst>
        <pc:spChg chg="add del mod ord">
          <ac:chgData name="Chris Ayers" userId="e0846dea-d18e-4d55-9bb3-9ca6945fb6dd" providerId="ADAL" clId="{9A48FD8B-872B-4B38-A90A-3ABC3E904D0C}" dt="2024-09-11T11:45:20.550" v="3"/>
          <ac:spMkLst>
            <pc:docMk/>
            <pc:sldMk cId="3039131943" sldId="2147479568"/>
            <ac:spMk id="2" creationId="{2EE960B9-5852-6A50-A8A7-6EF0998D8FC8}"/>
          </ac:spMkLst>
        </pc:spChg>
        <pc:spChg chg="add mod ord">
          <ac:chgData name="Chris Ayers" userId="e0846dea-d18e-4d55-9bb3-9ca6945fb6dd" providerId="ADAL" clId="{9A48FD8B-872B-4B38-A90A-3ABC3E904D0C}" dt="2024-09-11T11:45:38.712" v="29" actId="20577"/>
          <ac:spMkLst>
            <pc:docMk/>
            <pc:sldMk cId="3039131943" sldId="2147479568"/>
            <ac:spMk id="3" creationId="{84B40EB5-D022-92D3-D05E-ED099344E33E}"/>
          </ac:spMkLst>
        </pc:spChg>
        <pc:spChg chg="add mod ord">
          <ac:chgData name="Chris Ayers" userId="e0846dea-d18e-4d55-9bb3-9ca6945fb6dd" providerId="ADAL" clId="{9A48FD8B-872B-4B38-A90A-3ABC3E904D0C}" dt="2024-09-11T11:45:05.770" v="0" actId="700"/>
          <ac:spMkLst>
            <pc:docMk/>
            <pc:sldMk cId="3039131943" sldId="2147479568"/>
            <ac:spMk id="4" creationId="{EE864A21-711A-1B43-E3BF-57A23C806106}"/>
          </ac:spMkLst>
        </pc:spChg>
        <pc:spChg chg="mod ord">
          <ac:chgData name="Chris Ayers" userId="e0846dea-d18e-4d55-9bb3-9ca6945fb6dd" providerId="ADAL" clId="{9A48FD8B-872B-4B38-A90A-3ABC3E904D0C}" dt="2024-09-11T11:45:42.498" v="37" actId="20577"/>
          <ac:spMkLst>
            <pc:docMk/>
            <pc:sldMk cId="3039131943" sldId="2147479568"/>
            <ac:spMk id="7" creationId="{07D892C2-557A-DB5B-6E69-A21BD42D26DE}"/>
          </ac:spMkLst>
        </pc:spChg>
        <pc:picChg chg="mod ord">
          <ac:chgData name="Chris Ayers" userId="e0846dea-d18e-4d55-9bb3-9ca6945fb6dd" providerId="ADAL" clId="{9A48FD8B-872B-4B38-A90A-3ABC3E904D0C}" dt="2024-09-11T11:45:13.097" v="1" actId="18653"/>
          <ac:picMkLst>
            <pc:docMk/>
            <pc:sldMk cId="3039131943" sldId="2147479568"/>
            <ac:picMk id="1026" creationId="{BEF58859-3EAB-70FE-2F80-6477F093117F}"/>
          </ac:picMkLst>
        </pc:picChg>
        <pc:picChg chg="add mod">
          <ac:chgData name="Chris Ayers" userId="e0846dea-d18e-4d55-9bb3-9ca6945fb6dd" providerId="ADAL" clId="{9A48FD8B-872B-4B38-A90A-3ABC3E904D0C}" dt="2024-09-11T11:45:24.991" v="4" actId="18653"/>
          <ac:picMkLst>
            <pc:docMk/>
            <pc:sldMk cId="3039131943" sldId="2147479568"/>
            <ac:picMk id="2050" creationId="{D90FC352-6B84-4E61-A29E-A268ED4A4FEA}"/>
          </ac:picMkLst>
        </pc:picChg>
      </pc:sldChg>
      <pc:sldChg chg="addSp delSp modSp del">
        <pc:chgData name="Chris Ayers" userId="e0846dea-d18e-4d55-9bb3-9ca6945fb6dd" providerId="ADAL" clId="{9A48FD8B-872B-4B38-A90A-3ABC3E904D0C}" dt="2024-09-11T11:45:27.892" v="5" actId="47"/>
        <pc:sldMkLst>
          <pc:docMk/>
          <pc:sldMk cId="2739723168" sldId="2147479569"/>
        </pc:sldMkLst>
        <pc:spChg chg="add mod">
          <ac:chgData name="Chris Ayers" userId="e0846dea-d18e-4d55-9bb3-9ca6945fb6dd" providerId="ADAL" clId="{9A48FD8B-872B-4B38-A90A-3ABC3E904D0C}" dt="2024-09-11T11:45:17.751" v="2" actId="21"/>
          <ac:spMkLst>
            <pc:docMk/>
            <pc:sldMk cId="2739723168" sldId="2147479569"/>
            <ac:spMk id="2" creationId="{41F4FF7C-924C-2C0F-FA7E-965C45B4414E}"/>
          </ac:spMkLst>
        </pc:spChg>
        <pc:picChg chg="del">
          <ac:chgData name="Chris Ayers" userId="e0846dea-d18e-4d55-9bb3-9ca6945fb6dd" providerId="ADAL" clId="{9A48FD8B-872B-4B38-A90A-3ABC3E904D0C}" dt="2024-09-11T11:45:17.751" v="2" actId="21"/>
          <ac:picMkLst>
            <pc:docMk/>
            <pc:sldMk cId="2739723168" sldId="2147479569"/>
            <ac:picMk id="2050" creationId="{D90FC352-6B84-4E61-A29E-A268ED4A4FEA}"/>
          </ac:picMkLst>
        </pc:picChg>
      </pc:sldChg>
      <pc:sldChg chg="del">
        <pc:chgData name="Chris Ayers" userId="e0846dea-d18e-4d55-9bb3-9ca6945fb6dd" providerId="ADAL" clId="{9A48FD8B-872B-4B38-A90A-3ABC3E904D0C}" dt="2024-09-11T11:47:07.952" v="59" actId="2696"/>
        <pc:sldMkLst>
          <pc:docMk/>
          <pc:sldMk cId="2737704798" sldId="2147479571"/>
        </pc:sldMkLst>
      </pc:sldChg>
      <pc:sldChg chg="addSp delSp modSp add del mod modShow">
        <pc:chgData name="Chris Ayers" userId="e0846dea-d18e-4d55-9bb3-9ca6945fb6dd" providerId="ADAL" clId="{9A48FD8B-872B-4B38-A90A-3ABC3E904D0C}" dt="2024-09-11T14:48:58.788" v="110" actId="47"/>
        <pc:sldMkLst>
          <pc:docMk/>
          <pc:sldMk cId="423987418" sldId="2147479572"/>
        </pc:sldMkLst>
        <pc:spChg chg="del">
          <ac:chgData name="Chris Ayers" userId="e0846dea-d18e-4d55-9bb3-9ca6945fb6dd" providerId="ADAL" clId="{9A48FD8B-872B-4B38-A90A-3ABC3E904D0C}" dt="2024-09-11T11:46:16.109" v="41"/>
          <ac:spMkLst>
            <pc:docMk/>
            <pc:sldMk cId="423987418" sldId="2147479572"/>
            <ac:spMk id="4" creationId="{759FAF28-40E4-3FC3-0B5F-B9BB50F1B495}"/>
          </ac:spMkLst>
        </pc:spChg>
        <pc:spChg chg="del">
          <ac:chgData name="Chris Ayers" userId="e0846dea-d18e-4d55-9bb3-9ca6945fb6dd" providerId="ADAL" clId="{9A48FD8B-872B-4B38-A90A-3ABC3E904D0C}" dt="2024-09-11T11:46:25.949" v="43"/>
          <ac:spMkLst>
            <pc:docMk/>
            <pc:sldMk cId="423987418" sldId="2147479572"/>
            <ac:spMk id="5" creationId="{2CFD67B2-6A2B-26C8-C0F9-824D1558DD18}"/>
          </ac:spMkLst>
        </pc:spChg>
        <pc:spChg chg="mod">
          <ac:chgData name="Chris Ayers" userId="e0846dea-d18e-4d55-9bb3-9ca6945fb6dd" providerId="ADAL" clId="{9A48FD8B-872B-4B38-A90A-3ABC3E904D0C}" dt="2024-09-11T11:46:09.741" v="39"/>
          <ac:spMkLst>
            <pc:docMk/>
            <pc:sldMk cId="423987418" sldId="2147479572"/>
            <ac:spMk id="11" creationId="{478F95EC-274E-24F6-4A30-6270B8CC94D5}"/>
          </ac:spMkLst>
        </pc:spChg>
        <pc:spChg chg="mod">
          <ac:chgData name="Chris Ayers" userId="e0846dea-d18e-4d55-9bb3-9ca6945fb6dd" providerId="ADAL" clId="{9A48FD8B-872B-4B38-A90A-3ABC3E904D0C}" dt="2024-09-11T11:47:19.991" v="61" actId="108"/>
          <ac:spMkLst>
            <pc:docMk/>
            <pc:sldMk cId="423987418" sldId="2147479572"/>
            <ac:spMk id="15" creationId="{1D65ACF7-C29D-2D77-5EA5-6BDF08E64FCB}"/>
          </ac:spMkLst>
        </pc:spChg>
        <pc:spChg chg="mod">
          <ac:chgData name="Chris Ayers" userId="e0846dea-d18e-4d55-9bb3-9ca6945fb6dd" providerId="ADAL" clId="{9A48FD8B-872B-4B38-A90A-3ABC3E904D0C}" dt="2024-09-11T11:47:24.894" v="62" actId="108"/>
          <ac:spMkLst>
            <pc:docMk/>
            <pc:sldMk cId="423987418" sldId="2147479572"/>
            <ac:spMk id="16" creationId="{E6CED495-B44B-E47F-AAEC-1FD7FEF041DC}"/>
          </ac:spMkLst>
        </pc:spChg>
        <pc:picChg chg="add mod">
          <ac:chgData name="Chris Ayers" userId="e0846dea-d18e-4d55-9bb3-9ca6945fb6dd" providerId="ADAL" clId="{9A48FD8B-872B-4B38-A90A-3ABC3E904D0C}" dt="2024-09-11T11:46:21.825" v="42" actId="18653"/>
          <ac:picMkLst>
            <pc:docMk/>
            <pc:sldMk cId="423987418" sldId="2147479572"/>
            <ac:picMk id="2" creationId="{0EE2F410-F67D-6582-81AA-CB5CAEB37EB1}"/>
          </ac:picMkLst>
        </pc:picChg>
        <pc:picChg chg="add mod">
          <ac:chgData name="Chris Ayers" userId="e0846dea-d18e-4d55-9bb3-9ca6945fb6dd" providerId="ADAL" clId="{9A48FD8B-872B-4B38-A90A-3ABC3E904D0C}" dt="2024-09-11T11:46:30.909" v="44" actId="18653"/>
          <ac:picMkLst>
            <pc:docMk/>
            <pc:sldMk cId="423987418" sldId="2147479572"/>
            <ac:picMk id="3" creationId="{4C000C2F-D7A7-9DB4-E239-C9B78D2AB2FA}"/>
          </ac:picMkLst>
        </pc:picChg>
      </pc:sldChg>
      <pc:sldChg chg="addSp delSp modSp add mod modClrScheme chgLayout">
        <pc:chgData name="Chris Ayers" userId="e0846dea-d18e-4d55-9bb3-9ca6945fb6dd" providerId="ADAL" clId="{9A48FD8B-872B-4B38-A90A-3ABC3E904D0C}" dt="2024-09-11T14:39:47.582" v="108" actId="18653"/>
        <pc:sldMkLst>
          <pc:docMk/>
          <pc:sldMk cId="952017008" sldId="2147479573"/>
        </pc:sldMkLst>
        <pc:spChg chg="add del mod ord">
          <ac:chgData name="Chris Ayers" userId="e0846dea-d18e-4d55-9bb3-9ca6945fb6dd" providerId="ADAL" clId="{9A48FD8B-872B-4B38-A90A-3ABC3E904D0C}" dt="2024-09-11T14:38:40.395" v="79"/>
          <ac:spMkLst>
            <pc:docMk/>
            <pc:sldMk cId="952017008" sldId="2147479573"/>
            <ac:spMk id="2" creationId="{A844F21E-9488-3F19-8590-E6C6A98AECC0}"/>
          </ac:spMkLst>
        </pc:spChg>
        <pc:spChg chg="add del mod ord">
          <ac:chgData name="Chris Ayers" userId="e0846dea-d18e-4d55-9bb3-9ca6945fb6dd" providerId="ADAL" clId="{9A48FD8B-872B-4B38-A90A-3ABC3E904D0C}" dt="2024-09-11T14:38:38.908" v="78" actId="700"/>
          <ac:spMkLst>
            <pc:docMk/>
            <pc:sldMk cId="952017008" sldId="2147479573"/>
            <ac:spMk id="6" creationId="{680175C2-0B1E-9BC3-91B9-A2FA356B88ED}"/>
          </ac:spMkLst>
        </pc:spChg>
        <pc:spChg chg="mod ord">
          <ac:chgData name="Chris Ayers" userId="e0846dea-d18e-4d55-9bb3-9ca6945fb6dd" providerId="ADAL" clId="{9A48FD8B-872B-4B38-A90A-3ABC3E904D0C}" dt="2024-09-11T14:39:38.043" v="106" actId="1036"/>
          <ac:spMkLst>
            <pc:docMk/>
            <pc:sldMk cId="952017008" sldId="2147479573"/>
            <ac:spMk id="17" creationId="{D5CB2C55-CE07-53B0-F213-031D655678A0}"/>
          </ac:spMkLst>
        </pc:spChg>
        <pc:picChg chg="add mod">
          <ac:chgData name="Chris Ayers" userId="e0846dea-d18e-4d55-9bb3-9ca6945fb6dd" providerId="ADAL" clId="{9A48FD8B-872B-4B38-A90A-3ABC3E904D0C}" dt="2024-09-11T14:38:32.535" v="77"/>
          <ac:picMkLst>
            <pc:docMk/>
            <pc:sldMk cId="952017008" sldId="2147479573"/>
            <ac:picMk id="1026" creationId="{D48F4B56-87E9-F07D-FE54-D28D9A03DA3F}"/>
          </ac:picMkLst>
        </pc:picChg>
        <pc:picChg chg="add mod">
          <ac:chgData name="Chris Ayers" userId="e0846dea-d18e-4d55-9bb3-9ca6945fb6dd" providerId="ADAL" clId="{9A48FD8B-872B-4B38-A90A-3ABC3E904D0C}" dt="2024-09-11T14:39:47.582" v="108" actId="18653"/>
          <ac:picMkLst>
            <pc:docMk/>
            <pc:sldMk cId="952017008" sldId="2147479573"/>
            <ac:picMk id="1028" creationId="{4DEF608D-69FC-B316-10C2-F864C2E96B37}"/>
          </ac:picMkLst>
        </pc:picChg>
      </pc:sldChg>
      <pc:sldChg chg="addSp delSp modSp add del">
        <pc:chgData name="Chris Ayers" userId="e0846dea-d18e-4d55-9bb3-9ca6945fb6dd" providerId="ADAL" clId="{9A48FD8B-872B-4B38-A90A-3ABC3E904D0C}" dt="2024-09-11T14:39:29.559" v="85" actId="47"/>
        <pc:sldMkLst>
          <pc:docMk/>
          <pc:sldMk cId="4293523577" sldId="2147479574"/>
        </pc:sldMkLst>
        <pc:spChg chg="del">
          <ac:chgData name="Chris Ayers" userId="e0846dea-d18e-4d55-9bb3-9ca6945fb6dd" providerId="ADAL" clId="{9A48FD8B-872B-4B38-A90A-3ABC3E904D0C}" dt="2024-09-11T14:39:21.363" v="83"/>
          <ac:spMkLst>
            <pc:docMk/>
            <pc:sldMk cId="4293523577" sldId="2147479574"/>
            <ac:spMk id="4" creationId="{03A0B0AA-2F2D-DD1D-D7C2-043C41F86163}"/>
          </ac:spMkLst>
        </pc:spChg>
        <pc:picChg chg="add mod">
          <ac:chgData name="Chris Ayers" userId="e0846dea-d18e-4d55-9bb3-9ca6945fb6dd" providerId="ADAL" clId="{9A48FD8B-872B-4B38-A90A-3ABC3E904D0C}" dt="2024-09-11T14:39:25.137" v="84" actId="18653"/>
          <ac:picMkLst>
            <pc:docMk/>
            <pc:sldMk cId="4293523577" sldId="2147479574"/>
            <ac:picMk id="3" creationId="{168289F2-EAC2-4BD9-54CB-B45E38AF3DA0}"/>
          </ac:picMkLst>
        </pc:picChg>
      </pc:sldChg>
    </pc:docChg>
  </pc:docChgLst>
  <pc:docChgLst>
    <pc:chgData name="Chris Ayers" userId="e0846dea-d18e-4d55-9bb3-9ca6945fb6dd" providerId="ADAL" clId="{A3837CAE-6FD7-4859-8160-CEF6B96BA0C7}"/>
    <pc:docChg chg="undo redo custSel addSld delSld modSld sldOrd">
      <pc:chgData name="Chris Ayers" userId="e0846dea-d18e-4d55-9bb3-9ca6945fb6dd" providerId="ADAL" clId="{A3837CAE-6FD7-4859-8160-CEF6B96BA0C7}" dt="2024-09-10T23:43:14.620" v="175" actId="729"/>
      <pc:docMkLst>
        <pc:docMk/>
      </pc:docMkLst>
      <pc:sldChg chg="del">
        <pc:chgData name="Chris Ayers" userId="e0846dea-d18e-4d55-9bb3-9ca6945fb6dd" providerId="ADAL" clId="{A3837CAE-6FD7-4859-8160-CEF6B96BA0C7}" dt="2024-09-10T23:18:07.651" v="51" actId="2696"/>
        <pc:sldMkLst>
          <pc:docMk/>
          <pc:sldMk cId="89900988" sldId="2147479556"/>
        </pc:sldMkLst>
      </pc:sldChg>
      <pc:sldChg chg="ord">
        <pc:chgData name="Chris Ayers" userId="e0846dea-d18e-4d55-9bb3-9ca6945fb6dd" providerId="ADAL" clId="{A3837CAE-6FD7-4859-8160-CEF6B96BA0C7}" dt="2024-09-10T22:32:36.455" v="18"/>
        <pc:sldMkLst>
          <pc:docMk/>
          <pc:sldMk cId="2016874852" sldId="2147479558"/>
        </pc:sldMkLst>
      </pc:sldChg>
      <pc:sldChg chg="delSp mod">
        <pc:chgData name="Chris Ayers" userId="e0846dea-d18e-4d55-9bb3-9ca6945fb6dd" providerId="ADAL" clId="{A3837CAE-6FD7-4859-8160-CEF6B96BA0C7}" dt="2024-09-10T22:27:04.659" v="0" actId="478"/>
        <pc:sldMkLst>
          <pc:docMk/>
          <pc:sldMk cId="3874580086" sldId="2147479559"/>
        </pc:sldMkLst>
        <pc:spChg chg="del">
          <ac:chgData name="Chris Ayers" userId="e0846dea-d18e-4d55-9bb3-9ca6945fb6dd" providerId="ADAL" clId="{A3837CAE-6FD7-4859-8160-CEF6B96BA0C7}" dt="2024-09-10T22:27:04.659" v="0" actId="478"/>
          <ac:spMkLst>
            <pc:docMk/>
            <pc:sldMk cId="3874580086" sldId="2147479559"/>
            <ac:spMk id="2" creationId="{DEBB6BF8-9F6D-85CF-239B-B30CAA951B3D}"/>
          </ac:spMkLst>
        </pc:spChg>
      </pc:sldChg>
      <pc:sldChg chg="modSp mod">
        <pc:chgData name="Chris Ayers" userId="e0846dea-d18e-4d55-9bb3-9ca6945fb6dd" providerId="ADAL" clId="{A3837CAE-6FD7-4859-8160-CEF6B96BA0C7}" dt="2024-09-10T22:29:55.083" v="16"/>
        <pc:sldMkLst>
          <pc:docMk/>
          <pc:sldMk cId="988373685" sldId="2147479565"/>
        </pc:sldMkLst>
        <pc:spChg chg="mod">
          <ac:chgData name="Chris Ayers" userId="e0846dea-d18e-4d55-9bb3-9ca6945fb6dd" providerId="ADAL" clId="{A3837CAE-6FD7-4859-8160-CEF6B96BA0C7}" dt="2024-09-10T22:29:55.083" v="16"/>
          <ac:spMkLst>
            <pc:docMk/>
            <pc:sldMk cId="988373685" sldId="2147479565"/>
            <ac:spMk id="6" creationId="{95A61111-6FC3-9D94-8C2B-4E041BF35F99}"/>
          </ac:spMkLst>
        </pc:spChg>
      </pc:sldChg>
      <pc:sldChg chg="addSp delSp modSp new mod modClrScheme chgLayout">
        <pc:chgData name="Chris Ayers" userId="e0846dea-d18e-4d55-9bb3-9ca6945fb6dd" providerId="ADAL" clId="{A3837CAE-6FD7-4859-8160-CEF6B96BA0C7}" dt="2024-09-10T22:33:11.185" v="50" actId="20577"/>
        <pc:sldMkLst>
          <pc:docMk/>
          <pc:sldMk cId="1397072002" sldId="2147479566"/>
        </pc:sldMkLst>
        <pc:spChg chg="del mod ord">
          <ac:chgData name="Chris Ayers" userId="e0846dea-d18e-4d55-9bb3-9ca6945fb6dd" providerId="ADAL" clId="{A3837CAE-6FD7-4859-8160-CEF6B96BA0C7}" dt="2024-09-10T22:32:46.058" v="20" actId="700"/>
          <ac:spMkLst>
            <pc:docMk/>
            <pc:sldMk cId="1397072002" sldId="2147479566"/>
            <ac:spMk id="2" creationId="{394D5799-F915-3E27-76B7-B07A9D7BA9E3}"/>
          </ac:spMkLst>
        </pc:spChg>
        <pc:spChg chg="del mod ord">
          <ac:chgData name="Chris Ayers" userId="e0846dea-d18e-4d55-9bb3-9ca6945fb6dd" providerId="ADAL" clId="{A3837CAE-6FD7-4859-8160-CEF6B96BA0C7}" dt="2024-09-10T22:32:46.058" v="20" actId="700"/>
          <ac:spMkLst>
            <pc:docMk/>
            <pc:sldMk cId="1397072002" sldId="2147479566"/>
            <ac:spMk id="3" creationId="{F013AB7B-D59F-293E-9D9A-437FC237A5DA}"/>
          </ac:spMkLst>
        </pc:spChg>
        <pc:spChg chg="add mod ord">
          <ac:chgData name="Chris Ayers" userId="e0846dea-d18e-4d55-9bb3-9ca6945fb6dd" providerId="ADAL" clId="{A3837CAE-6FD7-4859-8160-CEF6B96BA0C7}" dt="2024-09-10T22:32:49.863" v="33" actId="20577"/>
          <ac:spMkLst>
            <pc:docMk/>
            <pc:sldMk cId="1397072002" sldId="2147479566"/>
            <ac:spMk id="4" creationId="{ADD66531-2F2A-79EC-BD20-9668D9078002}"/>
          </ac:spMkLst>
        </pc:spChg>
        <pc:spChg chg="add mod ord">
          <ac:chgData name="Chris Ayers" userId="e0846dea-d18e-4d55-9bb3-9ca6945fb6dd" providerId="ADAL" clId="{A3837CAE-6FD7-4859-8160-CEF6B96BA0C7}" dt="2024-09-10T22:33:11.185" v="50" actId="20577"/>
          <ac:spMkLst>
            <pc:docMk/>
            <pc:sldMk cId="1397072002" sldId="2147479566"/>
            <ac:spMk id="5" creationId="{2C975F1E-4F87-43F8-1F0F-8FED6FC60E70}"/>
          </ac:spMkLst>
        </pc:spChg>
        <pc:spChg chg="add mod ord">
          <ac:chgData name="Chris Ayers" userId="e0846dea-d18e-4d55-9bb3-9ca6945fb6dd" providerId="ADAL" clId="{A3837CAE-6FD7-4859-8160-CEF6B96BA0C7}" dt="2024-09-10T22:32:59.896" v="37" actId="21"/>
          <ac:spMkLst>
            <pc:docMk/>
            <pc:sldMk cId="1397072002" sldId="2147479566"/>
            <ac:spMk id="6" creationId="{7BF2625F-C1ED-6D25-7C1E-0BC01A51A643}"/>
          </ac:spMkLst>
        </pc:spChg>
        <pc:spChg chg="add mod ord">
          <ac:chgData name="Chris Ayers" userId="e0846dea-d18e-4d55-9bb3-9ca6945fb6dd" providerId="ADAL" clId="{A3837CAE-6FD7-4859-8160-CEF6B96BA0C7}" dt="2024-09-10T22:33:06.991" v="48" actId="20577"/>
          <ac:spMkLst>
            <pc:docMk/>
            <pc:sldMk cId="1397072002" sldId="2147479566"/>
            <ac:spMk id="7" creationId="{516071D9-AA87-650B-A62E-7662222094B0}"/>
          </ac:spMkLst>
        </pc:spChg>
        <pc:spChg chg="add mod ord">
          <ac:chgData name="Chris Ayers" userId="e0846dea-d18e-4d55-9bb3-9ca6945fb6dd" providerId="ADAL" clId="{A3837CAE-6FD7-4859-8160-CEF6B96BA0C7}" dt="2024-09-10T22:33:01.807" v="39" actId="20577"/>
          <ac:spMkLst>
            <pc:docMk/>
            <pc:sldMk cId="1397072002" sldId="2147479566"/>
            <ac:spMk id="8" creationId="{0A0D50D7-7345-5FBE-8F83-0BC580599899}"/>
          </ac:spMkLst>
        </pc:spChg>
      </pc:sldChg>
      <pc:sldChg chg="modSp add mod">
        <pc:chgData name="Chris Ayers" userId="e0846dea-d18e-4d55-9bb3-9ca6945fb6dd" providerId="ADAL" clId="{A3837CAE-6FD7-4859-8160-CEF6B96BA0C7}" dt="2024-09-10T23:32:09.377" v="111" actId="1036"/>
        <pc:sldMkLst>
          <pc:docMk/>
          <pc:sldMk cId="753367859" sldId="2147479567"/>
        </pc:sldMkLst>
        <pc:spChg chg="mod">
          <ac:chgData name="Chris Ayers" userId="e0846dea-d18e-4d55-9bb3-9ca6945fb6dd" providerId="ADAL" clId="{A3837CAE-6FD7-4859-8160-CEF6B96BA0C7}" dt="2024-09-10T23:32:09.377" v="111" actId="1036"/>
          <ac:spMkLst>
            <pc:docMk/>
            <pc:sldMk cId="753367859" sldId="2147479567"/>
            <ac:spMk id="4" creationId="{C48A2588-DEEF-4466-B489-C48555FD0A80}"/>
          </ac:spMkLst>
        </pc:spChg>
        <pc:spChg chg="mod">
          <ac:chgData name="Chris Ayers" userId="e0846dea-d18e-4d55-9bb3-9ca6945fb6dd" providerId="ADAL" clId="{A3837CAE-6FD7-4859-8160-CEF6B96BA0C7}" dt="2024-09-10T23:32:09.377" v="111" actId="1036"/>
          <ac:spMkLst>
            <pc:docMk/>
            <pc:sldMk cId="753367859" sldId="2147479567"/>
            <ac:spMk id="5" creationId="{856881EA-0B91-4897-8A3A-ED859EA8E9F5}"/>
          </ac:spMkLst>
        </pc:spChg>
        <pc:spChg chg="mod">
          <ac:chgData name="Chris Ayers" userId="e0846dea-d18e-4d55-9bb3-9ca6945fb6dd" providerId="ADAL" clId="{A3837CAE-6FD7-4859-8160-CEF6B96BA0C7}" dt="2024-09-10T23:30:32.625" v="54"/>
          <ac:spMkLst>
            <pc:docMk/>
            <pc:sldMk cId="753367859" sldId="2147479567"/>
            <ac:spMk id="6" creationId="{7FADB5E4-83CF-47EF-AC04-3689C7951EBE}"/>
          </ac:spMkLst>
        </pc:spChg>
        <pc:spChg chg="mod">
          <ac:chgData name="Chris Ayers" userId="e0846dea-d18e-4d55-9bb3-9ca6945fb6dd" providerId="ADAL" clId="{A3837CAE-6FD7-4859-8160-CEF6B96BA0C7}" dt="2024-09-10T23:31:01.631" v="58"/>
          <ac:spMkLst>
            <pc:docMk/>
            <pc:sldMk cId="753367859" sldId="2147479567"/>
            <ac:spMk id="12" creationId="{3080DA2C-210D-4425-AD02-4BE53C4F28FA}"/>
          </ac:spMkLst>
        </pc:spChg>
        <pc:spChg chg="mod">
          <ac:chgData name="Chris Ayers" userId="e0846dea-d18e-4d55-9bb3-9ca6945fb6dd" providerId="ADAL" clId="{A3837CAE-6FD7-4859-8160-CEF6B96BA0C7}" dt="2024-09-10T23:30:26.224" v="53"/>
          <ac:spMkLst>
            <pc:docMk/>
            <pc:sldMk cId="753367859" sldId="2147479567"/>
            <ac:spMk id="47" creationId="{1F301958-DE5F-4AB2-97F9-69B1699A128E}"/>
          </ac:spMkLst>
        </pc:spChg>
      </pc:sldChg>
      <pc:sldChg chg="addSp delSp modSp new mod modClrScheme chgLayout">
        <pc:chgData name="Chris Ayers" userId="e0846dea-d18e-4d55-9bb3-9ca6945fb6dd" providerId="ADAL" clId="{A3837CAE-6FD7-4859-8160-CEF6B96BA0C7}" dt="2024-09-10T23:41:37.689" v="153" actId="20577"/>
        <pc:sldMkLst>
          <pc:docMk/>
          <pc:sldMk cId="3039131943" sldId="2147479568"/>
        </pc:sldMkLst>
        <pc:spChg chg="del mod ord">
          <ac:chgData name="Chris Ayers" userId="e0846dea-d18e-4d55-9bb3-9ca6945fb6dd" providerId="ADAL" clId="{A3837CAE-6FD7-4859-8160-CEF6B96BA0C7}" dt="2024-09-10T23:35:28.836" v="113" actId="700"/>
          <ac:spMkLst>
            <pc:docMk/>
            <pc:sldMk cId="3039131943" sldId="2147479568"/>
            <ac:spMk id="2" creationId="{0AB2BAC8-983A-8F97-1B26-609AC3595D2F}"/>
          </ac:spMkLst>
        </pc:spChg>
        <pc:spChg chg="del">
          <ac:chgData name="Chris Ayers" userId="e0846dea-d18e-4d55-9bb3-9ca6945fb6dd" providerId="ADAL" clId="{A3837CAE-6FD7-4859-8160-CEF6B96BA0C7}" dt="2024-09-10T23:35:28.836" v="113" actId="700"/>
          <ac:spMkLst>
            <pc:docMk/>
            <pc:sldMk cId="3039131943" sldId="2147479568"/>
            <ac:spMk id="3" creationId="{1B9E2AB6-C12F-64FB-9238-A95F67621149}"/>
          </ac:spMkLst>
        </pc:spChg>
        <pc:spChg chg="del">
          <ac:chgData name="Chris Ayers" userId="e0846dea-d18e-4d55-9bb3-9ca6945fb6dd" providerId="ADAL" clId="{A3837CAE-6FD7-4859-8160-CEF6B96BA0C7}" dt="2024-09-10T23:35:28.836" v="113" actId="700"/>
          <ac:spMkLst>
            <pc:docMk/>
            <pc:sldMk cId="3039131943" sldId="2147479568"/>
            <ac:spMk id="4" creationId="{DF48D003-B25F-23B4-3C10-3CE1613F5123}"/>
          </ac:spMkLst>
        </pc:spChg>
        <pc:spChg chg="del">
          <ac:chgData name="Chris Ayers" userId="e0846dea-d18e-4d55-9bb3-9ca6945fb6dd" providerId="ADAL" clId="{A3837CAE-6FD7-4859-8160-CEF6B96BA0C7}" dt="2024-09-10T23:35:28.836" v="113" actId="700"/>
          <ac:spMkLst>
            <pc:docMk/>
            <pc:sldMk cId="3039131943" sldId="2147479568"/>
            <ac:spMk id="5" creationId="{FB02393F-75A0-95F2-C104-2ABCB1D95E17}"/>
          </ac:spMkLst>
        </pc:spChg>
        <pc:spChg chg="del">
          <ac:chgData name="Chris Ayers" userId="e0846dea-d18e-4d55-9bb3-9ca6945fb6dd" providerId="ADAL" clId="{A3837CAE-6FD7-4859-8160-CEF6B96BA0C7}" dt="2024-09-10T23:35:28.836" v="113" actId="700"/>
          <ac:spMkLst>
            <pc:docMk/>
            <pc:sldMk cId="3039131943" sldId="2147479568"/>
            <ac:spMk id="6" creationId="{DEC4F5D8-5720-1FC0-0670-78B2221F4040}"/>
          </ac:spMkLst>
        </pc:spChg>
        <pc:spChg chg="add mod ord">
          <ac:chgData name="Chris Ayers" userId="e0846dea-d18e-4d55-9bb3-9ca6945fb6dd" providerId="ADAL" clId="{A3837CAE-6FD7-4859-8160-CEF6B96BA0C7}" dt="2024-09-10T23:41:37.689" v="153" actId="20577"/>
          <ac:spMkLst>
            <pc:docMk/>
            <pc:sldMk cId="3039131943" sldId="2147479568"/>
            <ac:spMk id="7" creationId="{07D892C2-557A-DB5B-6E69-A21BD42D26DE}"/>
          </ac:spMkLst>
        </pc:spChg>
        <pc:spChg chg="add del mod ord">
          <ac:chgData name="Chris Ayers" userId="e0846dea-d18e-4d55-9bb3-9ca6945fb6dd" providerId="ADAL" clId="{A3837CAE-6FD7-4859-8160-CEF6B96BA0C7}" dt="2024-09-10T23:35:30.724" v="114"/>
          <ac:spMkLst>
            <pc:docMk/>
            <pc:sldMk cId="3039131943" sldId="2147479568"/>
            <ac:spMk id="8" creationId="{41770D16-8BF7-DC0D-1879-3BE45B8331F8}"/>
          </ac:spMkLst>
        </pc:spChg>
        <pc:picChg chg="add mod">
          <ac:chgData name="Chris Ayers" userId="e0846dea-d18e-4d55-9bb3-9ca6945fb6dd" providerId="ADAL" clId="{A3837CAE-6FD7-4859-8160-CEF6B96BA0C7}" dt="2024-09-10T23:35:30.724" v="114"/>
          <ac:picMkLst>
            <pc:docMk/>
            <pc:sldMk cId="3039131943" sldId="2147479568"/>
            <ac:picMk id="1026" creationId="{BEF58859-3EAB-70FE-2F80-6477F093117F}"/>
          </ac:picMkLst>
        </pc:picChg>
      </pc:sldChg>
      <pc:sldChg chg="addSp delSp modSp add mod">
        <pc:chgData name="Chris Ayers" userId="e0846dea-d18e-4d55-9bb3-9ca6945fb6dd" providerId="ADAL" clId="{A3837CAE-6FD7-4859-8160-CEF6B96BA0C7}" dt="2024-09-10T23:41:27.886" v="139" actId="20577"/>
        <pc:sldMkLst>
          <pc:docMk/>
          <pc:sldMk cId="2739723168" sldId="2147479569"/>
        </pc:sldMkLst>
        <pc:spChg chg="add del mod">
          <ac:chgData name="Chris Ayers" userId="e0846dea-d18e-4d55-9bb3-9ca6945fb6dd" providerId="ADAL" clId="{A3837CAE-6FD7-4859-8160-CEF6B96BA0C7}" dt="2024-09-10T23:39:36.209" v="130"/>
          <ac:spMkLst>
            <pc:docMk/>
            <pc:sldMk cId="2739723168" sldId="2147479569"/>
            <ac:spMk id="2" creationId="{CE3DDACA-A155-7447-26C1-2CA588D3A152}"/>
          </ac:spMkLst>
        </pc:spChg>
        <pc:spChg chg="mod">
          <ac:chgData name="Chris Ayers" userId="e0846dea-d18e-4d55-9bb3-9ca6945fb6dd" providerId="ADAL" clId="{A3837CAE-6FD7-4859-8160-CEF6B96BA0C7}" dt="2024-09-10T23:41:27.886" v="139" actId="20577"/>
          <ac:spMkLst>
            <pc:docMk/>
            <pc:sldMk cId="2739723168" sldId="2147479569"/>
            <ac:spMk id="7" creationId="{07D892C2-557A-DB5B-6E69-A21BD42D26DE}"/>
          </ac:spMkLst>
        </pc:spChg>
        <pc:picChg chg="del">
          <ac:chgData name="Chris Ayers" userId="e0846dea-d18e-4d55-9bb3-9ca6945fb6dd" providerId="ADAL" clId="{A3837CAE-6FD7-4859-8160-CEF6B96BA0C7}" dt="2024-09-10T23:39:34.107" v="129" actId="478"/>
          <ac:picMkLst>
            <pc:docMk/>
            <pc:sldMk cId="2739723168" sldId="2147479569"/>
            <ac:picMk id="1026" creationId="{BEF58859-3EAB-70FE-2F80-6477F093117F}"/>
          </ac:picMkLst>
        </pc:picChg>
        <pc:picChg chg="add mod">
          <ac:chgData name="Chris Ayers" userId="e0846dea-d18e-4d55-9bb3-9ca6945fb6dd" providerId="ADAL" clId="{A3837CAE-6FD7-4859-8160-CEF6B96BA0C7}" dt="2024-09-10T23:39:42.110" v="131" actId="18653"/>
          <ac:picMkLst>
            <pc:docMk/>
            <pc:sldMk cId="2739723168" sldId="2147479569"/>
            <ac:picMk id="2050" creationId="{D90FC352-6B84-4E61-A29E-A268ED4A4FEA}"/>
          </ac:picMkLst>
        </pc:picChg>
      </pc:sldChg>
      <pc:sldChg chg="modSp new del mod">
        <pc:chgData name="Chris Ayers" userId="e0846dea-d18e-4d55-9bb3-9ca6945fb6dd" providerId="ADAL" clId="{A3837CAE-6FD7-4859-8160-CEF6B96BA0C7}" dt="2024-09-10T23:43:10.386" v="174" actId="47"/>
        <pc:sldMkLst>
          <pc:docMk/>
          <pc:sldMk cId="855288694" sldId="2147479570"/>
        </pc:sldMkLst>
        <pc:spChg chg="mod">
          <ac:chgData name="Chris Ayers" userId="e0846dea-d18e-4d55-9bb3-9ca6945fb6dd" providerId="ADAL" clId="{A3837CAE-6FD7-4859-8160-CEF6B96BA0C7}" dt="2024-09-10T23:41:47.202" v="165" actId="20577"/>
          <ac:spMkLst>
            <pc:docMk/>
            <pc:sldMk cId="855288694" sldId="2147479570"/>
            <ac:spMk id="2" creationId="{033607FA-0CF4-2081-91CB-76B8059B3D40}"/>
          </ac:spMkLst>
        </pc:spChg>
        <pc:spChg chg="mod">
          <ac:chgData name="Chris Ayers" userId="e0846dea-d18e-4d55-9bb3-9ca6945fb6dd" providerId="ADAL" clId="{A3837CAE-6FD7-4859-8160-CEF6B96BA0C7}" dt="2024-09-10T23:42:33.628" v="166"/>
          <ac:spMkLst>
            <pc:docMk/>
            <pc:sldMk cId="855288694" sldId="2147479570"/>
            <ac:spMk id="3" creationId="{5DABDF06-B949-201B-136F-B67126BEADBC}"/>
          </ac:spMkLst>
        </pc:spChg>
      </pc:sldChg>
      <pc:sldChg chg="delSp modSp add mod modShow">
        <pc:chgData name="Chris Ayers" userId="e0846dea-d18e-4d55-9bb3-9ca6945fb6dd" providerId="ADAL" clId="{A3837CAE-6FD7-4859-8160-CEF6B96BA0C7}" dt="2024-09-10T23:43:14.620" v="175" actId="729"/>
        <pc:sldMkLst>
          <pc:docMk/>
          <pc:sldMk cId="2737704798" sldId="2147479571"/>
        </pc:sldMkLst>
        <pc:spChg chg="del">
          <ac:chgData name="Chris Ayers" userId="e0846dea-d18e-4d55-9bb3-9ca6945fb6dd" providerId="ADAL" clId="{A3837CAE-6FD7-4859-8160-CEF6B96BA0C7}" dt="2024-09-10T23:43:02.717" v="171" actId="478"/>
          <ac:spMkLst>
            <pc:docMk/>
            <pc:sldMk cId="2737704798" sldId="2147479571"/>
            <ac:spMk id="2" creationId="{2BD8AD9E-D8D2-4CB4-B833-3F7981BFC169}"/>
          </ac:spMkLst>
        </pc:spChg>
        <pc:spChg chg="del mod">
          <ac:chgData name="Chris Ayers" userId="e0846dea-d18e-4d55-9bb3-9ca6945fb6dd" providerId="ADAL" clId="{A3837CAE-6FD7-4859-8160-CEF6B96BA0C7}" dt="2024-09-10T23:43:07.052" v="173" actId="478"/>
          <ac:spMkLst>
            <pc:docMk/>
            <pc:sldMk cId="2737704798" sldId="2147479571"/>
            <ac:spMk id="5" creationId="{052A24BB-6642-429C-9613-B0B1DB310251}"/>
          </ac:spMkLst>
        </pc:spChg>
        <pc:spChg chg="mod">
          <ac:chgData name="Chris Ayers" userId="e0846dea-d18e-4d55-9bb3-9ca6945fb6dd" providerId="ADAL" clId="{A3837CAE-6FD7-4859-8160-CEF6B96BA0C7}" dt="2024-09-10T23:42:58.707" v="169"/>
          <ac:spMkLst>
            <pc:docMk/>
            <pc:sldMk cId="2737704798" sldId="2147479571"/>
            <ac:spMk id="6" creationId="{00000000-0000-0000-0000-000000000000}"/>
          </ac:spMkLst>
        </pc:spChg>
        <pc:spChg chg="mod">
          <ac:chgData name="Chris Ayers" userId="e0846dea-d18e-4d55-9bb3-9ca6945fb6dd" providerId="ADAL" clId="{A3837CAE-6FD7-4859-8160-CEF6B96BA0C7}" dt="2024-09-10T23:42:52.784" v="168"/>
          <ac:spMkLst>
            <pc:docMk/>
            <pc:sldMk cId="2737704798" sldId="2147479571"/>
            <ac:spMk id="17" creationId="{00000000-0000-0000-0000-000000000000}"/>
          </ac:spMkLst>
        </pc:spChg>
        <pc:picChg chg="del">
          <ac:chgData name="Chris Ayers" userId="e0846dea-d18e-4d55-9bb3-9ca6945fb6dd" providerId="ADAL" clId="{A3837CAE-6FD7-4859-8160-CEF6B96BA0C7}" dt="2024-09-10T23:43:04.422" v="172" actId="478"/>
          <ac:picMkLst>
            <pc:docMk/>
            <pc:sldMk cId="2737704798" sldId="2147479571"/>
            <ac:picMk id="3" creationId="{7CDDF9E7-F878-41F2-8971-7CB55E6DC2E6}"/>
          </ac:picMkLst>
        </pc:picChg>
      </pc:sldChg>
    </pc:docChg>
  </pc:docChgLst>
  <pc:docChgLst>
    <pc:chgData name="Chris Ayers" userId="e0846dea-d18e-4d55-9bb3-9ca6945fb6dd" providerId="ADAL" clId="{C5C46057-19F7-425D-9B86-C0598F2C7BF7}"/>
    <pc:docChg chg="undo custSel addSld delSld modSld sldOrd">
      <pc:chgData name="Chris Ayers" userId="e0846dea-d18e-4d55-9bb3-9ca6945fb6dd" providerId="ADAL" clId="{C5C46057-19F7-425D-9B86-C0598F2C7BF7}" dt="2024-09-10T20:25:04.385" v="207" actId="20577"/>
      <pc:docMkLst>
        <pc:docMk/>
      </pc:docMkLst>
      <pc:sldChg chg="add del ord">
        <pc:chgData name="Chris Ayers" userId="e0846dea-d18e-4d55-9bb3-9ca6945fb6dd" providerId="ADAL" clId="{C5C46057-19F7-425D-9B86-C0598F2C7BF7}" dt="2024-09-10T15:02:48.569" v="140" actId="47"/>
        <pc:sldMkLst>
          <pc:docMk/>
          <pc:sldMk cId="1341384026" sldId="2076138339"/>
        </pc:sldMkLst>
      </pc:sldChg>
      <pc:sldChg chg="modSp mod">
        <pc:chgData name="Chris Ayers" userId="e0846dea-d18e-4d55-9bb3-9ca6945fb6dd" providerId="ADAL" clId="{C5C46057-19F7-425D-9B86-C0598F2C7BF7}" dt="2024-09-10T14:41:30.179" v="60" actId="6549"/>
        <pc:sldMkLst>
          <pc:docMk/>
          <pc:sldMk cId="4100305181" sldId="2147479497"/>
        </pc:sldMkLst>
        <pc:spChg chg="mod">
          <ac:chgData name="Chris Ayers" userId="e0846dea-d18e-4d55-9bb3-9ca6945fb6dd" providerId="ADAL" clId="{C5C46057-19F7-425D-9B86-C0598F2C7BF7}" dt="2024-09-10T14:41:30.179" v="60" actId="6549"/>
          <ac:spMkLst>
            <pc:docMk/>
            <pc:sldMk cId="4100305181" sldId="2147479497"/>
            <ac:spMk id="7" creationId="{61F6BD0B-C4D8-42DE-A3A7-50D8219CE639}"/>
          </ac:spMkLst>
        </pc:spChg>
      </pc:sldChg>
      <pc:sldChg chg="mod modShow">
        <pc:chgData name="Chris Ayers" userId="e0846dea-d18e-4d55-9bb3-9ca6945fb6dd" providerId="ADAL" clId="{C5C46057-19F7-425D-9B86-C0598F2C7BF7}" dt="2024-09-10T16:26:00.670" v="172" actId="729"/>
        <pc:sldMkLst>
          <pc:docMk/>
          <pc:sldMk cId="232665288" sldId="2147479498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1155581143" sldId="2147479499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4015317989" sldId="2147479500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1409802525" sldId="2147479501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128951492" sldId="2147479502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2646423119" sldId="2147479503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520742474" sldId="2147479504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999596977" sldId="2147479505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362669437" sldId="2147479506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2818648923" sldId="2147479507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1897816885" sldId="2147479508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1880757510" sldId="2147479509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264440782" sldId="2147479510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2899114434" sldId="2147479511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188447189" sldId="2147479512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2238355401" sldId="2147479513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992094046" sldId="2147479514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2929235630" sldId="2147479515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680403334" sldId="2147479517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3985778547" sldId="2147479518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3290045411" sldId="2147479519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3701936818" sldId="2147479520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60104168" sldId="2147479521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99522444" sldId="2147479522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782770375" sldId="2147479526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2895965745" sldId="2147479539"/>
        </pc:sldMkLst>
      </pc:sldChg>
      <pc:sldChg chg="mod modShow">
        <pc:chgData name="Chris Ayers" userId="e0846dea-d18e-4d55-9bb3-9ca6945fb6dd" providerId="ADAL" clId="{C5C46057-19F7-425D-9B86-C0598F2C7BF7}" dt="2024-09-10T16:25:31.452" v="168" actId="729"/>
        <pc:sldMkLst>
          <pc:docMk/>
          <pc:sldMk cId="2923959522" sldId="2147479553"/>
        </pc:sldMkLst>
      </pc:sldChg>
      <pc:sldChg chg="modSp add mod setBg">
        <pc:chgData name="Chris Ayers" userId="e0846dea-d18e-4d55-9bb3-9ca6945fb6dd" providerId="ADAL" clId="{C5C46057-19F7-425D-9B86-C0598F2C7BF7}" dt="2024-09-10T20:25:04.385" v="207" actId="20577"/>
        <pc:sldMkLst>
          <pc:docMk/>
          <pc:sldMk cId="34223873" sldId="2147479554"/>
        </pc:sldMkLst>
        <pc:spChg chg="mod">
          <ac:chgData name="Chris Ayers" userId="e0846dea-d18e-4d55-9bb3-9ca6945fb6dd" providerId="ADAL" clId="{C5C46057-19F7-425D-9B86-C0598F2C7BF7}" dt="2024-09-10T20:25:04.385" v="207" actId="20577"/>
          <ac:spMkLst>
            <pc:docMk/>
            <pc:sldMk cId="34223873" sldId="2147479554"/>
            <ac:spMk id="2" creationId="{30297A99-ABD9-45E4-6819-2DCE9815E770}"/>
          </ac:spMkLst>
        </pc:spChg>
      </pc:sldChg>
      <pc:sldChg chg="del mod modShow">
        <pc:chgData name="Chris Ayers" userId="e0846dea-d18e-4d55-9bb3-9ca6945fb6dd" providerId="ADAL" clId="{C5C46057-19F7-425D-9B86-C0598F2C7BF7}" dt="2024-09-10T16:25:52.104" v="170" actId="2696"/>
        <pc:sldMkLst>
          <pc:docMk/>
          <pc:sldMk cId="2652966807" sldId="2147479554"/>
        </pc:sldMkLst>
      </pc:sldChg>
      <pc:sldChg chg="del mod modShow">
        <pc:chgData name="Chris Ayers" userId="e0846dea-d18e-4d55-9bb3-9ca6945fb6dd" providerId="ADAL" clId="{C5C46057-19F7-425D-9B86-C0598F2C7BF7}" dt="2024-09-10T16:25:52.104" v="170" actId="2696"/>
        <pc:sldMkLst>
          <pc:docMk/>
          <pc:sldMk cId="2477383309" sldId="2147479555"/>
        </pc:sldMkLst>
      </pc:sldChg>
      <pc:sldChg chg="add setBg">
        <pc:chgData name="Chris Ayers" userId="e0846dea-d18e-4d55-9bb3-9ca6945fb6dd" providerId="ADAL" clId="{C5C46057-19F7-425D-9B86-C0598F2C7BF7}" dt="2024-09-10T16:25:58.034" v="171"/>
        <pc:sldMkLst>
          <pc:docMk/>
          <pc:sldMk cId="4130792086" sldId="2147479555"/>
        </pc:sldMkLst>
      </pc:sldChg>
      <pc:sldChg chg="modSp add mod">
        <pc:chgData name="Chris Ayers" userId="e0846dea-d18e-4d55-9bb3-9ca6945fb6dd" providerId="ADAL" clId="{C5C46057-19F7-425D-9B86-C0598F2C7BF7}" dt="2024-09-10T14:43:00.504" v="73" actId="404"/>
        <pc:sldMkLst>
          <pc:docMk/>
          <pc:sldMk cId="89900988" sldId="2147479556"/>
        </pc:sldMkLst>
        <pc:spChg chg="mod">
          <ac:chgData name="Chris Ayers" userId="e0846dea-d18e-4d55-9bb3-9ca6945fb6dd" providerId="ADAL" clId="{C5C46057-19F7-425D-9B86-C0598F2C7BF7}" dt="2024-09-10T14:42:57.743" v="72" actId="404"/>
          <ac:spMkLst>
            <pc:docMk/>
            <pc:sldMk cId="89900988" sldId="2147479556"/>
            <ac:spMk id="6" creationId="{17A40ADB-72D7-D9F5-2221-0FB473613A3D}"/>
          </ac:spMkLst>
        </pc:spChg>
        <pc:spChg chg="mod">
          <ac:chgData name="Chris Ayers" userId="e0846dea-d18e-4d55-9bb3-9ca6945fb6dd" providerId="ADAL" clId="{C5C46057-19F7-425D-9B86-C0598F2C7BF7}" dt="2024-09-10T14:43:00.504" v="73" actId="404"/>
          <ac:spMkLst>
            <pc:docMk/>
            <pc:sldMk cId="89900988" sldId="2147479556"/>
            <ac:spMk id="12" creationId="{A33873D6-C826-D9F4-D474-1496AA3552D2}"/>
          </ac:spMkLst>
        </pc:spChg>
        <pc:spChg chg="mod">
          <ac:chgData name="Chris Ayers" userId="e0846dea-d18e-4d55-9bb3-9ca6945fb6dd" providerId="ADAL" clId="{C5C46057-19F7-425D-9B86-C0598F2C7BF7}" dt="2024-09-10T14:42:33.602" v="62"/>
          <ac:spMkLst>
            <pc:docMk/>
            <pc:sldMk cId="89900988" sldId="2147479556"/>
            <ac:spMk id="47" creationId="{CC1E03A9-4D5F-13FA-A6FC-B7A59690B89E}"/>
          </ac:spMkLst>
        </pc:spChg>
      </pc:sldChg>
      <pc:sldChg chg="addSp delSp modSp add mod ord">
        <pc:chgData name="Chris Ayers" userId="e0846dea-d18e-4d55-9bb3-9ca6945fb6dd" providerId="ADAL" clId="{C5C46057-19F7-425D-9B86-C0598F2C7BF7}" dt="2024-09-10T15:35:28.198" v="156"/>
        <pc:sldMkLst>
          <pc:docMk/>
          <pc:sldMk cId="952745636" sldId="2147479557"/>
        </pc:sldMkLst>
        <pc:spChg chg="del">
          <ac:chgData name="Chris Ayers" userId="e0846dea-d18e-4d55-9bb3-9ca6945fb6dd" providerId="ADAL" clId="{C5C46057-19F7-425D-9B86-C0598F2C7BF7}" dt="2024-09-10T14:58:50.106" v="102" actId="478"/>
          <ac:spMkLst>
            <pc:docMk/>
            <pc:sldMk cId="952745636" sldId="2147479557"/>
            <ac:spMk id="2" creationId="{7EF8ECCA-B052-2086-97E7-05E160259F6E}"/>
          </ac:spMkLst>
        </pc:spChg>
        <pc:spChg chg="del">
          <ac:chgData name="Chris Ayers" userId="e0846dea-d18e-4d55-9bb3-9ca6945fb6dd" providerId="ADAL" clId="{C5C46057-19F7-425D-9B86-C0598F2C7BF7}" dt="2024-09-10T14:47:41.337" v="81" actId="478"/>
          <ac:spMkLst>
            <pc:docMk/>
            <pc:sldMk cId="952745636" sldId="2147479557"/>
            <ac:spMk id="5" creationId="{2FFE6F41-BDB1-01A7-5236-FCBFAD8C6BB1}"/>
          </ac:spMkLst>
        </pc:spChg>
        <pc:spChg chg="mod">
          <ac:chgData name="Chris Ayers" userId="e0846dea-d18e-4d55-9bb3-9ca6945fb6dd" providerId="ADAL" clId="{C5C46057-19F7-425D-9B86-C0598F2C7BF7}" dt="2024-09-10T14:58:51.777" v="103" actId="20577"/>
          <ac:spMkLst>
            <pc:docMk/>
            <pc:sldMk cId="952745636" sldId="2147479557"/>
            <ac:spMk id="6" creationId="{11EE535D-ECF3-E045-67A2-8433530DB00D}"/>
          </ac:spMkLst>
        </pc:spChg>
        <pc:spChg chg="add del">
          <ac:chgData name="Chris Ayers" userId="e0846dea-d18e-4d55-9bb3-9ca6945fb6dd" providerId="ADAL" clId="{C5C46057-19F7-425D-9B86-C0598F2C7BF7}" dt="2024-09-10T14:50:01.602" v="84" actId="22"/>
          <ac:spMkLst>
            <pc:docMk/>
            <pc:sldMk cId="952745636" sldId="2147479557"/>
            <ac:spMk id="7" creationId="{2D40E471-9740-6076-3B27-18F796B06A6D}"/>
          </ac:spMkLst>
        </pc:spChg>
        <pc:spChg chg="mod">
          <ac:chgData name="Chris Ayers" userId="e0846dea-d18e-4d55-9bb3-9ca6945fb6dd" providerId="ADAL" clId="{C5C46057-19F7-425D-9B86-C0598F2C7BF7}" dt="2024-09-10T14:58:29.406" v="97"/>
          <ac:spMkLst>
            <pc:docMk/>
            <pc:sldMk cId="952745636" sldId="2147479557"/>
            <ac:spMk id="17" creationId="{DBE8FE04-BA44-306D-4051-DA5B4912E11E}"/>
          </ac:spMkLst>
        </pc:spChg>
        <pc:picChg chg="del">
          <ac:chgData name="Chris Ayers" userId="e0846dea-d18e-4d55-9bb3-9ca6945fb6dd" providerId="ADAL" clId="{C5C46057-19F7-425D-9B86-C0598F2C7BF7}" dt="2024-09-10T14:47:42.274" v="82" actId="478"/>
          <ac:picMkLst>
            <pc:docMk/>
            <pc:sldMk cId="952745636" sldId="2147479557"/>
            <ac:picMk id="3" creationId="{3009F22D-97B3-950D-184B-21D8273DEFBC}"/>
          </ac:picMkLst>
        </pc:picChg>
      </pc:sldChg>
      <pc:sldChg chg="delSp modSp add mod">
        <pc:chgData name="Chris Ayers" userId="e0846dea-d18e-4d55-9bb3-9ca6945fb6dd" providerId="ADAL" clId="{C5C46057-19F7-425D-9B86-C0598F2C7BF7}" dt="2024-09-10T14:59:15.717" v="108" actId="20577"/>
        <pc:sldMkLst>
          <pc:docMk/>
          <pc:sldMk cId="2016874852" sldId="2147479558"/>
        </pc:sldMkLst>
        <pc:spChg chg="del">
          <ac:chgData name="Chris Ayers" userId="e0846dea-d18e-4d55-9bb3-9ca6945fb6dd" providerId="ADAL" clId="{C5C46057-19F7-425D-9B86-C0598F2C7BF7}" dt="2024-09-10T14:50:27.399" v="89" actId="478"/>
          <ac:spMkLst>
            <pc:docMk/>
            <pc:sldMk cId="2016874852" sldId="2147479558"/>
            <ac:spMk id="2" creationId="{EF3ABC85-79F1-9AE1-7AA8-2F2783CE36EC}"/>
          </ac:spMkLst>
        </pc:spChg>
        <pc:spChg chg="mod">
          <ac:chgData name="Chris Ayers" userId="e0846dea-d18e-4d55-9bb3-9ca6945fb6dd" providerId="ADAL" clId="{C5C46057-19F7-425D-9B86-C0598F2C7BF7}" dt="2024-09-10T14:59:15.717" v="108" actId="20577"/>
          <ac:spMkLst>
            <pc:docMk/>
            <pc:sldMk cId="2016874852" sldId="2147479558"/>
            <ac:spMk id="6" creationId="{6BC3C746-886A-2B32-5858-01D1CDBDC9E2}"/>
          </ac:spMkLst>
        </pc:spChg>
        <pc:spChg chg="mod">
          <ac:chgData name="Chris Ayers" userId="e0846dea-d18e-4d55-9bb3-9ca6945fb6dd" providerId="ADAL" clId="{C5C46057-19F7-425D-9B86-C0598F2C7BF7}" dt="2024-09-10T14:59:02.182" v="104"/>
          <ac:spMkLst>
            <pc:docMk/>
            <pc:sldMk cId="2016874852" sldId="2147479558"/>
            <ac:spMk id="17" creationId="{0E258880-FCDA-8D6D-976B-10ED42B1F771}"/>
          </ac:spMkLst>
        </pc:spChg>
      </pc:sldChg>
      <pc:sldChg chg="modSp add mod">
        <pc:chgData name="Chris Ayers" userId="e0846dea-d18e-4d55-9bb3-9ca6945fb6dd" providerId="ADAL" clId="{C5C46057-19F7-425D-9B86-C0598F2C7BF7}" dt="2024-09-10T14:53:37.410" v="96" actId="20577"/>
        <pc:sldMkLst>
          <pc:docMk/>
          <pc:sldMk cId="3874580086" sldId="2147479559"/>
        </pc:sldMkLst>
        <pc:spChg chg="mod">
          <ac:chgData name="Chris Ayers" userId="e0846dea-d18e-4d55-9bb3-9ca6945fb6dd" providerId="ADAL" clId="{C5C46057-19F7-425D-9B86-C0598F2C7BF7}" dt="2024-09-10T14:53:37.410" v="96" actId="20577"/>
          <ac:spMkLst>
            <pc:docMk/>
            <pc:sldMk cId="3874580086" sldId="2147479559"/>
            <ac:spMk id="6" creationId="{EF103803-3B05-8761-80A8-1ADC495E9DFF}"/>
          </ac:spMkLst>
        </pc:spChg>
        <pc:spChg chg="mod">
          <ac:chgData name="Chris Ayers" userId="e0846dea-d18e-4d55-9bb3-9ca6945fb6dd" providerId="ADAL" clId="{C5C46057-19F7-425D-9B86-C0598F2C7BF7}" dt="2024-09-10T14:53:23.900" v="92"/>
          <ac:spMkLst>
            <pc:docMk/>
            <pc:sldMk cId="3874580086" sldId="2147479559"/>
            <ac:spMk id="17" creationId="{779DAD53-9B03-E7C1-2A90-4A4F27CE17C4}"/>
          </ac:spMkLst>
        </pc:spChg>
      </pc:sldChg>
      <pc:sldChg chg="modSp add del mod">
        <pc:chgData name="Chris Ayers" userId="e0846dea-d18e-4d55-9bb3-9ca6945fb6dd" providerId="ADAL" clId="{C5C46057-19F7-425D-9B86-C0598F2C7BF7}" dt="2024-09-10T16:27:21.778" v="173" actId="47"/>
        <pc:sldMkLst>
          <pc:docMk/>
          <pc:sldMk cId="1787620641" sldId="2147479560"/>
        </pc:sldMkLst>
        <pc:spChg chg="mod">
          <ac:chgData name="Chris Ayers" userId="e0846dea-d18e-4d55-9bb3-9ca6945fb6dd" providerId="ADAL" clId="{C5C46057-19F7-425D-9B86-C0598F2C7BF7}" dt="2024-09-10T14:59:38.588" v="113" actId="20577"/>
          <ac:spMkLst>
            <pc:docMk/>
            <pc:sldMk cId="1787620641" sldId="2147479560"/>
            <ac:spMk id="6" creationId="{AF1E2E79-A058-26AC-E21E-7C2EB08BE24B}"/>
          </ac:spMkLst>
        </pc:spChg>
        <pc:spChg chg="mod">
          <ac:chgData name="Chris Ayers" userId="e0846dea-d18e-4d55-9bb3-9ca6945fb6dd" providerId="ADAL" clId="{C5C46057-19F7-425D-9B86-C0598F2C7BF7}" dt="2024-09-10T14:59:29.763" v="110"/>
          <ac:spMkLst>
            <pc:docMk/>
            <pc:sldMk cId="1787620641" sldId="2147479560"/>
            <ac:spMk id="17" creationId="{1057675A-FFF9-DC76-019E-1D5B40EE8677}"/>
          </ac:spMkLst>
        </pc:spChg>
      </pc:sldChg>
      <pc:sldChg chg="addSp delSp modSp add del mod">
        <pc:chgData name="Chris Ayers" userId="e0846dea-d18e-4d55-9bb3-9ca6945fb6dd" providerId="ADAL" clId="{C5C46057-19F7-425D-9B86-C0598F2C7BF7}" dt="2024-09-10T15:02:51.214" v="141" actId="47"/>
        <pc:sldMkLst>
          <pc:docMk/>
          <pc:sldMk cId="4236939257" sldId="2147479561"/>
        </pc:sldMkLst>
        <pc:spChg chg="mod">
          <ac:chgData name="Chris Ayers" userId="e0846dea-d18e-4d55-9bb3-9ca6945fb6dd" providerId="ADAL" clId="{C5C46057-19F7-425D-9B86-C0598F2C7BF7}" dt="2024-09-10T15:01:30.952" v="124"/>
          <ac:spMkLst>
            <pc:docMk/>
            <pc:sldMk cId="4236939257" sldId="2147479561"/>
            <ac:spMk id="2" creationId="{31EFA25E-5B5E-6A7B-75EC-AF84660C0E7D}"/>
          </ac:spMkLst>
        </pc:spChg>
        <pc:spChg chg="add del mod">
          <ac:chgData name="Chris Ayers" userId="e0846dea-d18e-4d55-9bb3-9ca6945fb6dd" providerId="ADAL" clId="{C5C46057-19F7-425D-9B86-C0598F2C7BF7}" dt="2024-09-10T15:01:50.706" v="129"/>
          <ac:spMkLst>
            <pc:docMk/>
            <pc:sldMk cId="4236939257" sldId="2147479561"/>
            <ac:spMk id="4" creationId="{7B6A9D16-3F6C-A006-3ED0-C49B667BDBF1}"/>
          </ac:spMkLst>
        </pc:spChg>
        <pc:spChg chg="add del">
          <ac:chgData name="Chris Ayers" userId="e0846dea-d18e-4d55-9bb3-9ca6945fb6dd" providerId="ADAL" clId="{C5C46057-19F7-425D-9B86-C0598F2C7BF7}" dt="2024-09-10T15:01:46.506" v="128" actId="22"/>
          <ac:spMkLst>
            <pc:docMk/>
            <pc:sldMk cId="4236939257" sldId="2147479561"/>
            <ac:spMk id="6" creationId="{7E0BA697-953F-655B-1BCC-A0A5933FDBFC}"/>
          </ac:spMkLst>
        </pc:spChg>
        <pc:picChg chg="add mod">
          <ac:chgData name="Chris Ayers" userId="e0846dea-d18e-4d55-9bb3-9ca6945fb6dd" providerId="ADAL" clId="{C5C46057-19F7-425D-9B86-C0598F2C7BF7}" dt="2024-09-10T15:01:32.708" v="125"/>
          <ac:picMkLst>
            <pc:docMk/>
            <pc:sldMk cId="4236939257" sldId="2147479561"/>
            <ac:picMk id="3" creationId="{E47F7ED0-E02E-D073-B88B-A6C8E7D01794}"/>
          </ac:picMkLst>
        </pc:picChg>
        <pc:picChg chg="add mod">
          <ac:chgData name="Chris Ayers" userId="e0846dea-d18e-4d55-9bb3-9ca6945fb6dd" providerId="ADAL" clId="{C5C46057-19F7-425D-9B86-C0598F2C7BF7}" dt="2024-09-10T15:01:55.680" v="130" actId="18653"/>
          <ac:picMkLst>
            <pc:docMk/>
            <pc:sldMk cId="4236939257" sldId="2147479561"/>
            <ac:picMk id="7" creationId="{31692FBE-6159-EAE0-FEC7-9FC218D83001}"/>
          </ac:picMkLst>
        </pc:picChg>
      </pc:sldChg>
      <pc:sldChg chg="addSp delSp modSp add mod">
        <pc:chgData name="Chris Ayers" userId="e0846dea-d18e-4d55-9bb3-9ca6945fb6dd" providerId="ADAL" clId="{C5C46057-19F7-425D-9B86-C0598F2C7BF7}" dt="2024-09-10T15:02:45.172" v="139"/>
        <pc:sldMkLst>
          <pc:docMk/>
          <pc:sldMk cId="1629473657" sldId="2147479562"/>
        </pc:sldMkLst>
        <pc:spChg chg="add del mod">
          <ac:chgData name="Chris Ayers" userId="e0846dea-d18e-4d55-9bb3-9ca6945fb6dd" providerId="ADAL" clId="{C5C46057-19F7-425D-9B86-C0598F2C7BF7}" dt="2024-09-10T15:02:30.060" v="135" actId="478"/>
          <ac:spMkLst>
            <pc:docMk/>
            <pc:sldMk cId="1629473657" sldId="2147479562"/>
            <ac:spMk id="3" creationId="{B6924746-F955-43C6-E72C-A039E8F76D51}"/>
          </ac:spMkLst>
        </pc:spChg>
        <pc:spChg chg="mod">
          <ac:chgData name="Chris Ayers" userId="e0846dea-d18e-4d55-9bb3-9ca6945fb6dd" providerId="ADAL" clId="{C5C46057-19F7-425D-9B86-C0598F2C7BF7}" dt="2024-09-10T15:02:45.172" v="139"/>
          <ac:spMkLst>
            <pc:docMk/>
            <pc:sldMk cId="1629473657" sldId="2147479562"/>
            <ac:spMk id="4" creationId="{4A59E83E-3D0C-3245-98BB-28C74F40BF69}"/>
          </ac:spMkLst>
        </pc:spChg>
        <pc:spChg chg="del">
          <ac:chgData name="Chris Ayers" userId="e0846dea-d18e-4d55-9bb3-9ca6945fb6dd" providerId="ADAL" clId="{C5C46057-19F7-425D-9B86-C0598F2C7BF7}" dt="2024-09-10T15:02:22.796" v="132" actId="478"/>
          <ac:spMkLst>
            <pc:docMk/>
            <pc:sldMk cId="1629473657" sldId="2147479562"/>
            <ac:spMk id="5" creationId="{80302902-A6C3-AF01-0439-C6942B3CE53F}"/>
          </ac:spMkLst>
        </pc:spChg>
        <pc:spChg chg="add del mod">
          <ac:chgData name="Chris Ayers" userId="e0846dea-d18e-4d55-9bb3-9ca6945fb6dd" providerId="ADAL" clId="{C5C46057-19F7-425D-9B86-C0598F2C7BF7}" dt="2024-09-10T15:02:28.262" v="134" actId="478"/>
          <ac:spMkLst>
            <pc:docMk/>
            <pc:sldMk cId="1629473657" sldId="2147479562"/>
            <ac:spMk id="7" creationId="{370788A2-88C8-DC43-E5CB-EBDB6E7CD1BF}"/>
          </ac:spMkLst>
        </pc:spChg>
        <pc:spChg chg="del">
          <ac:chgData name="Chris Ayers" userId="e0846dea-d18e-4d55-9bb3-9ca6945fb6dd" providerId="ADAL" clId="{C5C46057-19F7-425D-9B86-C0598F2C7BF7}" dt="2024-09-10T15:02:24.781" v="133" actId="478"/>
          <ac:spMkLst>
            <pc:docMk/>
            <pc:sldMk cId="1629473657" sldId="2147479562"/>
            <ac:spMk id="9" creationId="{C54820FE-53AA-92DC-3FB8-55B4E1806F54}"/>
          </ac:spMkLst>
        </pc:spChg>
        <pc:picChg chg="add mod">
          <ac:chgData name="Chris Ayers" userId="e0846dea-d18e-4d55-9bb3-9ca6945fb6dd" providerId="ADAL" clId="{C5C46057-19F7-425D-9B86-C0598F2C7BF7}" dt="2024-09-10T15:02:38.467" v="138" actId="1076"/>
          <ac:picMkLst>
            <pc:docMk/>
            <pc:sldMk cId="1629473657" sldId="2147479562"/>
            <ac:picMk id="8" creationId="{D5373B06-951B-ECD9-F83E-2EFB36DD136B}"/>
          </ac:picMkLst>
        </pc:picChg>
      </pc:sldChg>
      <pc:sldChg chg="delSp modSp add mod">
        <pc:chgData name="Chris Ayers" userId="e0846dea-d18e-4d55-9bb3-9ca6945fb6dd" providerId="ADAL" clId="{C5C46057-19F7-425D-9B86-C0598F2C7BF7}" dt="2024-09-10T15:35:09.714" v="152" actId="14"/>
        <pc:sldMkLst>
          <pc:docMk/>
          <pc:sldMk cId="450748177" sldId="2147479563"/>
        </pc:sldMkLst>
        <pc:spChg chg="del">
          <ac:chgData name="Chris Ayers" userId="e0846dea-d18e-4d55-9bb3-9ca6945fb6dd" providerId="ADAL" clId="{C5C46057-19F7-425D-9B86-C0598F2C7BF7}" dt="2024-09-10T15:34:56.863" v="146" actId="478"/>
          <ac:spMkLst>
            <pc:docMk/>
            <pc:sldMk cId="450748177" sldId="2147479563"/>
            <ac:spMk id="2" creationId="{A3C40BD2-D369-2BA6-5156-E4537404C8E8}"/>
          </ac:spMkLst>
        </pc:spChg>
        <pc:spChg chg="mod">
          <ac:chgData name="Chris Ayers" userId="e0846dea-d18e-4d55-9bb3-9ca6945fb6dd" providerId="ADAL" clId="{C5C46057-19F7-425D-9B86-C0598F2C7BF7}" dt="2024-09-10T15:35:09.714" v="152" actId="14"/>
          <ac:spMkLst>
            <pc:docMk/>
            <pc:sldMk cId="450748177" sldId="2147479563"/>
            <ac:spMk id="6" creationId="{C4915B4F-B2E4-AADD-F450-AEF8E30B9B81}"/>
          </ac:spMkLst>
        </pc:spChg>
        <pc:spChg chg="mod">
          <ac:chgData name="Chris Ayers" userId="e0846dea-d18e-4d55-9bb3-9ca6945fb6dd" providerId="ADAL" clId="{C5C46057-19F7-425D-9B86-C0598F2C7BF7}" dt="2024-09-10T15:34:46.006" v="143"/>
          <ac:spMkLst>
            <pc:docMk/>
            <pc:sldMk cId="450748177" sldId="2147479563"/>
            <ac:spMk id="17" creationId="{357C5213-4CB0-EAD3-FF49-B2068D3BD1E6}"/>
          </ac:spMkLst>
        </pc:spChg>
      </pc:sldChg>
      <pc:sldChg chg="modSp add mod">
        <pc:chgData name="Chris Ayers" userId="e0846dea-d18e-4d55-9bb3-9ca6945fb6dd" providerId="ADAL" clId="{C5C46057-19F7-425D-9B86-C0598F2C7BF7}" dt="2024-09-10T15:35:56.271" v="167" actId="20577"/>
        <pc:sldMkLst>
          <pc:docMk/>
          <pc:sldMk cId="1864476570" sldId="2147479564"/>
        </pc:sldMkLst>
        <pc:spChg chg="mod">
          <ac:chgData name="Chris Ayers" userId="e0846dea-d18e-4d55-9bb3-9ca6945fb6dd" providerId="ADAL" clId="{C5C46057-19F7-425D-9B86-C0598F2C7BF7}" dt="2024-09-10T15:35:56.271" v="167" actId="20577"/>
          <ac:spMkLst>
            <pc:docMk/>
            <pc:sldMk cId="1864476570" sldId="2147479564"/>
            <ac:spMk id="6" creationId="{7D4E9D5D-E2E3-967F-894C-A306C95EBC53}"/>
          </ac:spMkLst>
        </pc:spChg>
        <pc:spChg chg="mod">
          <ac:chgData name="Chris Ayers" userId="e0846dea-d18e-4d55-9bb3-9ca6945fb6dd" providerId="ADAL" clId="{C5C46057-19F7-425D-9B86-C0598F2C7BF7}" dt="2024-09-10T15:35:24.964" v="154"/>
          <ac:spMkLst>
            <pc:docMk/>
            <pc:sldMk cId="1864476570" sldId="2147479564"/>
            <ac:spMk id="17" creationId="{31110C7D-8F0B-AB75-3DCF-3178A8505A05}"/>
          </ac:spMkLst>
        </pc:spChg>
      </pc:sldChg>
      <pc:sldChg chg="modSp add mod">
        <pc:chgData name="Chris Ayers" userId="e0846dea-d18e-4d55-9bb3-9ca6945fb6dd" providerId="ADAL" clId="{C5C46057-19F7-425D-9B86-C0598F2C7BF7}" dt="2024-09-10T20:23:26.006" v="206" actId="20577"/>
        <pc:sldMkLst>
          <pc:docMk/>
          <pc:sldMk cId="988373685" sldId="2147479565"/>
        </pc:sldMkLst>
        <pc:spChg chg="mod">
          <ac:chgData name="Chris Ayers" userId="e0846dea-d18e-4d55-9bb3-9ca6945fb6dd" providerId="ADAL" clId="{C5C46057-19F7-425D-9B86-C0598F2C7BF7}" dt="2024-09-10T20:23:26.006" v="206" actId="20577"/>
          <ac:spMkLst>
            <pc:docMk/>
            <pc:sldMk cId="988373685" sldId="2147479565"/>
            <ac:spMk id="6" creationId="{95A61111-6FC3-9D94-8C2B-4E041BF35F99}"/>
          </ac:spMkLst>
        </pc:spChg>
        <pc:spChg chg="mod">
          <ac:chgData name="Chris Ayers" userId="e0846dea-d18e-4d55-9bb3-9ca6945fb6dd" providerId="ADAL" clId="{C5C46057-19F7-425D-9B86-C0598F2C7BF7}" dt="2024-09-10T20:23:12.047" v="187" actId="20577"/>
          <ac:spMkLst>
            <pc:docMk/>
            <pc:sldMk cId="988373685" sldId="2147479565"/>
            <ac:spMk id="17" creationId="{679948AE-2476-B322-39BE-F7773720254E}"/>
          </ac:spMkLst>
        </pc:spChg>
      </pc:sldChg>
      <pc:sldMasterChg chg="delSldLayout">
        <pc:chgData name="Chris Ayers" userId="e0846dea-d18e-4d55-9bb3-9ca6945fb6dd" providerId="ADAL" clId="{C5C46057-19F7-425D-9B86-C0598F2C7BF7}" dt="2024-09-10T15:02:48.569" v="140" actId="47"/>
        <pc:sldMasterMkLst>
          <pc:docMk/>
          <pc:sldMasterMk cId="3665510769" sldId="2147483660"/>
        </pc:sldMasterMkLst>
        <pc:sldLayoutChg chg="del">
          <pc:chgData name="Chris Ayers" userId="e0846dea-d18e-4d55-9bb3-9ca6945fb6dd" providerId="ADAL" clId="{C5C46057-19F7-425D-9B86-C0598F2C7BF7}" dt="2024-09-10T15:02:48.569" v="140" actId="47"/>
          <pc:sldLayoutMkLst>
            <pc:docMk/>
            <pc:sldMasterMk cId="3665510769" sldId="2147483660"/>
            <pc:sldLayoutMk cId="4167279547" sldId="214748371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9/11/2024 8:04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77B67-E72E-BE19-AA2B-9BF811C55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98484-A20A-8BCF-1481-069BC4B2E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57156-0B6A-6D64-FCC5-487F1AD4C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D079832-D73B-7189-C208-7BF70E4D729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1FEAB-FF69-F5B6-C6ED-20D59A73C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A32C08-A51D-9016-94AE-0001F9F50F8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9/11/2024 8:04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52275-46AE-22D5-1F71-1AD0A5C992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083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3D836-CEC5-B597-5783-FBEF25772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2E25A-D9A3-AC8A-F68B-375779835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3B7D49-06F7-B577-CAC6-FD6D608612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A115FB7-617B-E11D-494F-2FF15B52854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D1139-06A2-380B-550B-DF6BAC3E4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3C8801-FC68-2373-0336-095DF163A96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9/11/2024 8:04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D5739E-DE93-8427-DA53-9B32C8AC17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187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84CA-52A3-4A63-D69D-503BD4500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81443A-7E28-6676-6FCB-0B2386679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E56C76-7F66-55F9-E5FE-D7E57FD07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0842C21-443B-9262-8442-47B33FF86D0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54DCE-07C4-9D26-23C6-2339F33BD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5DF3490-AED5-C304-1AB1-12A6A433624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9/11/2024 8:04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99A00-8AA5-5FAB-2F5E-C6E68C2020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4764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50C67-87CE-3D10-FFD6-D25835D54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14138-B386-2265-5A6E-90F43A75DB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D97F3D-237A-F107-1AC8-39019F756B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B546F10-87B3-9665-D1A0-E9B2151E569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37A1-07D6-29E9-2D89-459823A58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71B9C7-E906-836E-5C79-0B7E9BA1F053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9/11/2024 8:04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15DDE-F971-56D8-93B7-B4A755891F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32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DDAA-570E-7374-30F9-2CFB6D8C8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DBCF3-5E37-4018-E356-92C3C79997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F514BA-5993-AA9E-A4E5-750C3DD162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BC36B-A1E2-DA7C-6780-556BC499E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237F0D5-1587-9466-8FBF-174F16969168}"/>
              </a:ext>
            </a:extLst>
          </p:cNvPr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D44C3489-8257-4E60-994D-6A5CEE67ED71}" type="datetime8">
              <a:rPr lang="en-US" smtClean="0"/>
              <a:t>9/11/2024 8:04 AM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098DC-D1A6-4CB9-B391-BACDF222B25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3129667E-9BE5-9181-71ED-989464EC7B28}"/>
              </a:ext>
            </a:extLst>
          </p:cNvPr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43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F0BED-B8F5-DDEF-44C2-A646DBAB8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915A8-41D6-427A-55E5-DD18D4BEA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B1249A-F707-B6FA-B5E1-B1A907E589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A2FBF4F-647C-E230-69E9-7810A332BA1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47969-54C1-1FBB-99F4-BA8D11305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E605E32-D06B-908B-DC61-2B1FACD563D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9/11/2024 8:04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BBF3F4-A904-6761-6873-78F75E71075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304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5D0E7-06BB-4215-E2D4-C4FEE5B75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F13C97-69F1-A5DB-A6CB-949D9502F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EAC3B2-1E7A-2CE4-AE0A-B1B110575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C1153DC-72D6-4D39-06CE-AE1CE2A11FF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F834C-A30B-1603-AA27-894D7E03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9E5A5F-6363-9566-E732-92668C64936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9/11/2024 8:04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7B955-8290-62FF-C875-426C2B6479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380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A9F9F-0ACD-8A58-1C80-EC5F6E8E6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C248C3-9A8A-2D22-6CC7-3D85CACC17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2446E-E77C-9DAD-A4C2-B9A8944ED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3AAD81B-F519-C5E1-A888-F799146AD87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96539-5731-8637-4690-C25CC2AC5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D99860-E750-61B6-365C-0BB566E6C64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9/11/2024 8:04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A7CD39-5F72-30BD-DBAC-A50FE225D6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1790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9/11/2024 8:04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8B6-94FE-A9FF-342C-9127CF50B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831A-04A8-401B-1DDA-8BE136C0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A24-B539-5A5D-84D6-1DCE32F5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EB61-70C3-5E22-FC7C-9C8D031C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B9C7-3385-7B80-EFAA-760E074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6014-5DEE-99BD-BA36-E8445470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043B0-A5D6-41DB-7EE3-2CFF0AF41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0CD6E-3175-9FBF-A4AC-17D8D397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2C0F-5CB3-24E1-7F48-927AAC6E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3C6F-221B-C9FE-4958-21BED72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2EFB3-9213-2FB7-736A-87DC54E27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006B1-5524-33D4-A753-667AAD81A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493B-6178-A1BF-8C26-7824B685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B6EB-9FCB-4E4B-4958-EDFBA59A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999DD-4C2C-9DB2-51E5-EA2517A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7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4984-C448-36FA-ACE0-C36ADE8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B252-5A01-CED9-1655-AC6AE91F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7450-799F-C0E8-8B45-58FB4545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BF81-729E-61A3-B3A6-049E9FD5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1CD-EE25-817C-48AD-6C62A58F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E980-4BFE-1265-E26E-5994218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7EE2-9188-0DA3-DA64-353DA1B9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83AD-4179-D35E-573D-A7B96422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6053-99FA-00A1-7350-9CAA6510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9FD-BCA5-9958-5806-D25D0489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3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D36F-8F94-9A68-97BB-B8F03DF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CF4C-2B77-EF19-156C-5489A4D1F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4503C-0D90-4387-6756-5E337145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8AAE9-8C6A-1B93-F044-430E281D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B59D7-FF69-8EC4-8CA2-3E7269E2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84D3F-74BB-C6C5-636A-C2D06506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00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42C7-F98B-CA43-72F4-5B1DF153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26282-0F2C-B87B-D359-6105012B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85974-5C8A-069F-2323-45A335DED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3F30-3ACF-93AE-85E2-1E3DF02A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4B1D4-F9AB-A7DB-E1DD-B43CFDD76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4958E-0F04-1783-1526-F14013BC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3AEE3-C94D-8D5D-5DD8-11437C3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3FCEA-D97D-C24A-B47F-75BDDFF8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28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58B-1FB9-0CA5-67B9-49E9859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0D872-D42A-2F4D-7768-516456C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659C-EB5F-EABB-8333-FF604FF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847C8-9E46-1D1F-CF9A-C9490B6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566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4D443-C4C6-D192-6464-2F19EE3B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E4678-6026-F21B-E33F-8D8DFC5B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39B99-5F32-E70F-C35A-E30C107C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3745-90EA-9A69-EE09-CC35A2A0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063C-7B65-9AB2-A2D2-B443CA38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8548E-1FDE-AF05-C1EB-F0DB3916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C657-45A7-2BF0-7E3F-624661FA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BC6D-DE78-E350-5B8E-226A5ABA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5628-80BB-7AB4-BFA9-245173DA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9E1E-F6DC-2EAD-08CB-081B812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9A66C-0794-C564-2472-6FA6F729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8385-014D-E82B-750D-20E10491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8F407-4B36-1BF0-1086-4AB0E2FE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8C202-1280-4195-953E-5CFF2BF0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85F61-B105-F7B1-B52F-7C785EBB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2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8ABCF-F2C2-25BC-9B22-0EA8EAE1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DAB5-A558-DBD8-9707-401741707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6781-0214-B73B-93E8-6ED5E30EC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7601F-10EB-43FB-B685-D354D3BF2D99}" type="datetimeFigureOut">
              <a:rPr lang="en-US" smtClean="0"/>
              <a:t>9/11/2024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7B64-8B02-1807-C783-0A46C06B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D1EC-A8FB-A382-CE67-27045878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FBD4E-E900-A8E1-E117-EC16E8D50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79948AE-2476-B322-39BE-F77737202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Areas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A61111-6FC3-9D94-8C2B-4E041BF35F9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705630"/>
          </a:xfrm>
        </p:spPr>
        <p:txBody>
          <a:bodyPr/>
          <a:lstStyle/>
          <a:p>
            <a:r>
              <a:rPr lang="en-US" dirty="0"/>
              <a:t>Code: Stores scripts and code files, enabling version control and team collaboration.</a:t>
            </a:r>
          </a:p>
          <a:p>
            <a:r>
              <a:rPr lang="en-US" dirty="0"/>
              <a:t>Artifacts: Holds outputs from AI models, including trained models and evaluation metrics.</a:t>
            </a:r>
          </a:p>
          <a:p>
            <a:r>
              <a:rPr lang="en-US" dirty="0"/>
              <a:t>Data: Stores datasets for training and testing, supporting various data types and ensuring versioning.</a:t>
            </a:r>
          </a:p>
          <a:p>
            <a:r>
              <a:rPr lang="en-US" dirty="0"/>
              <a:t>Logs: Captures detailed operational and performance information for debugging and optimization.</a:t>
            </a:r>
          </a:p>
        </p:txBody>
      </p:sp>
    </p:spTree>
    <p:extLst>
      <p:ext uri="{BB962C8B-B14F-4D97-AF65-F5344CB8AC3E}">
        <p14:creationId xmlns:p14="http://schemas.microsoft.com/office/powerpoint/2010/main" val="9883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D66531-2F2A-79EC-BD20-9668D907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Catalog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6071D9-AA87-650B-A62E-766222209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75F1E-4F87-43F8-1F0F-8FED6FC60E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395185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Wide Range of Models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 Includes models from Azure OpenAI Service, Mistral, Meta, Cohere, NVIDIA, and Hugging Face.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Model Collections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Curated by Azure AI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 Popular non-Microsoft models optimized for Azure.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Azure OpenAI Models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 Exclusive models available through Azure OpenAI Service.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Hugging Face Models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 Hundreds of models for real-time </a:t>
            </a:r>
            <a:r>
              <a:rPr lang="en-US" b="0" i="0">
                <a:solidFill>
                  <a:srgbClr val="D2D0CE"/>
                </a:solidFill>
                <a:effectLst/>
                <a:latin typeface="-apple-system"/>
              </a:rPr>
              <a:t>inference.</a:t>
            </a:r>
            <a:endParaRPr lang="en-US" b="0" i="0" dirty="0">
              <a:solidFill>
                <a:srgbClr val="D2D0CE"/>
              </a:solidFill>
              <a:effectLst/>
              <a:latin typeface="-apple-system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0D50D7-7345-5FBE-8F83-0BC5805998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/>
          <a:lstStyle/>
          <a:p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Key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BF2625F-C1ED-6D25-7C1E-0BC01A51A6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464127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Model Deployment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Managed Compute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 Deploy models with managed compute options.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Serverless API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 Pay-as-you-go billing for serverless deployment.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Capabilities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Discover and Compare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 Evaluate and fine-tune models.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Enterprise-Grade Security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 Secure and govern data with built-in features.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2D0CE"/>
                </a:solidFill>
                <a:effectLst/>
                <a:latin typeface="-apple-system"/>
              </a:rPr>
              <a:t>Scalability</a:t>
            </a:r>
            <a:r>
              <a:rPr lang="en-US" b="0" i="0" dirty="0">
                <a:solidFill>
                  <a:srgbClr val="D2D0CE"/>
                </a:solidFill>
                <a:effectLst/>
                <a:latin typeface="-apple-system"/>
              </a:rPr>
              <a:t>: Integrate models into applications with scalable endpoints.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720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1F301958-DE5F-4AB2-97F9-69B1699A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Access Control in Azure AI Studio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ADB5E4-83CF-47EF-AC04-3689C7951E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861774"/>
          </a:xfrm>
        </p:spPr>
        <p:txBody>
          <a:bodyPr/>
          <a:lstStyle/>
          <a:p>
            <a:r>
              <a:rPr lang="en-US" dirty="0"/>
              <a:t>Role-based Access Control (RBAC) and Control Plane Proxy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2588-DEEF-4466-B489-C48555FD0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368696"/>
            <a:ext cx="5219700" cy="345940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Separate RBAC Configurations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Azure AI services (including Azure OpenAI) use different RBAC configurations than the hub.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Control Plane Proxy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Simplifies Azure RBAC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Allows performing operations on connected Azure AI services and OpenAI resources with </a:t>
            </a:r>
            <a:r>
              <a:rPr lang="en-US" b="1" dirty="0"/>
              <a:t>hub-level RBAC</a:t>
            </a:r>
            <a:r>
              <a:rPr lang="en-US" dirty="0"/>
              <a:t> permissions.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80DA2C-210D-4425-AD02-4BE53C4F28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861774"/>
          </a:xfrm>
        </p:spPr>
        <p:txBody>
          <a:bodyPr/>
          <a:lstStyle/>
          <a:p>
            <a:r>
              <a:rPr lang="en-US" dirty="0"/>
              <a:t>Attribute-based Access Control (ABAC)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881EA-0B91-4897-8A3A-ED859EA8E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368696"/>
            <a:ext cx="5219700" cy="4345805"/>
          </a:xfrm>
        </p:spPr>
        <p:txBody>
          <a:bodyPr/>
          <a:lstStyle/>
          <a:p>
            <a:r>
              <a:rPr lang="en-US" b="1" dirty="0"/>
              <a:t>Shared Storage Accounts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hub has a default storage account, inherited by child projects for storing data and artifacts.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ABAC Security Model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Defines access control based on user, resource, and environment attributes.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Per-Project Storage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project has a unique </a:t>
            </a:r>
            <a:r>
              <a:rPr lang="en-US" b="1" dirty="0"/>
              <a:t>Workspace ID</a:t>
            </a:r>
            <a:r>
              <a:rPr lang="en-US" dirty="0"/>
              <a:t> and specific containers for storing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Data Encryption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678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01DDD-146A-B7D0-C3B1-2AE356CD6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E258880-FCDA-8D6D-976B-10ED42B1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AI Toolchain and Responsible AI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C3C746-886A-2B32-5858-01D1CDBDC9E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2757678"/>
          </a:xfrm>
        </p:spPr>
        <p:txBody>
          <a:bodyPr/>
          <a:lstStyle/>
          <a:p>
            <a:r>
              <a:rPr lang="en-US"/>
              <a:t>Complete AI Toolchain: Access tools for model fine-tuning, prompt orchestration, and debugging.</a:t>
            </a:r>
          </a:p>
          <a:p>
            <a:r>
              <a:rPr lang="en-US"/>
              <a:t>Responsible AI Practices: Built-in templates for designing apps responsibly, ensuring compliance and protecting privacy.</a:t>
            </a:r>
          </a:p>
          <a:p>
            <a:r>
              <a:rPr lang="en-US"/>
              <a:t>Deploy at Scale: Leverage </a:t>
            </a:r>
            <a:r>
              <a:rPr lang="en-US" err="1"/>
              <a:t>LLMOps</a:t>
            </a:r>
            <a:r>
              <a:rPr lang="en-US"/>
              <a:t>, monitoring, and continuous governance across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0168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7A99-ABD9-45E4-6819-2DCE9815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153312"/>
            <a:ext cx="9144000" cy="553998"/>
          </a:xfrm>
        </p:spPr>
        <p:txBody>
          <a:bodyPr/>
          <a:lstStyle/>
          <a:p>
            <a:r>
              <a:rPr lang="en-US"/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3422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7A99-ABD9-45E4-6819-2DCE9815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153312"/>
            <a:ext cx="9144000" cy="553998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3079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Connections in Azure AI Studio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BDFB-DC0A-3912-BF09-98BEA411A3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553998"/>
          </a:xfrm>
        </p:spPr>
        <p:txBody>
          <a:bodyPr/>
          <a:lstStyle/>
          <a:p>
            <a:r>
              <a:rPr lang="en-US"/>
              <a:t>Marco Aurelio Cardoso</a:t>
            </a:r>
          </a:p>
          <a:p>
            <a:r>
              <a:rPr lang="en-US"/>
              <a:t>Chris Ayers</a:t>
            </a:r>
          </a:p>
        </p:txBody>
      </p:sp>
    </p:spTree>
    <p:extLst>
      <p:ext uri="{BB962C8B-B14F-4D97-AF65-F5344CB8AC3E}">
        <p14:creationId xmlns:p14="http://schemas.microsoft.com/office/powerpoint/2010/main" val="38457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400931"/>
          </a:xfrm>
        </p:spPr>
        <p:txBody>
          <a:bodyPr/>
          <a:lstStyle/>
          <a:p>
            <a:r>
              <a:rPr lang="en-US"/>
              <a:t>Introduction to Azure AI Studio</a:t>
            </a:r>
          </a:p>
          <a:p>
            <a:r>
              <a:rPr lang="en-US"/>
              <a:t>AI Hub and Projects</a:t>
            </a:r>
          </a:p>
          <a:p>
            <a:r>
              <a:rPr lang="en-US"/>
              <a:t>Connections</a:t>
            </a:r>
          </a:p>
          <a:p>
            <a:r>
              <a:rPr lang="en-US"/>
              <a:t>Implementing RAG Chatbots</a:t>
            </a:r>
          </a:p>
          <a:p>
            <a:r>
              <a:rPr lang="en-US"/>
              <a:t>Compliance and Security Best Practices</a:t>
            </a:r>
          </a:p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9367A-8A0C-616F-21E0-F5F70739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79DAD53-9B03-E7C1-2A90-4A4F27CE1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Azure AI 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103803-3B05-8761-80A8-1ADC495E9D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188565"/>
          </a:xfrm>
        </p:spPr>
        <p:txBody>
          <a:bodyPr/>
          <a:lstStyle/>
          <a:p>
            <a:r>
              <a:rPr lang="en-US"/>
              <a:t>Azure AI Studio is a comprehensive platform for developing AI solutions with a focus on security, innovation, and responsible AI.</a:t>
            </a:r>
          </a:p>
          <a:p>
            <a:r>
              <a:rPr lang="en-US"/>
              <a:t>Developers can explore APIs and models, build and test solutions, deploy innovations, and manage AI solutions with monitoring and governance.</a:t>
            </a:r>
          </a:p>
          <a:p>
            <a:r>
              <a:rPr lang="en-US"/>
              <a:t>Provides enterprise-grade security and collaboration through a centralized hub.</a:t>
            </a:r>
          </a:p>
        </p:txBody>
      </p:sp>
    </p:spTree>
    <p:extLst>
      <p:ext uri="{BB962C8B-B14F-4D97-AF65-F5344CB8AC3E}">
        <p14:creationId xmlns:p14="http://schemas.microsoft.com/office/powerpoint/2010/main" val="387458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64A5C-A8CC-5CF8-DB75-ACDDA1942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BE8FE04-BA44-306D-4051-DA5B4912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Features of Azure AI Studio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EE535D-ECF3-E045-67A2-8433530DB0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705630"/>
          </a:xfrm>
        </p:spPr>
        <p:txBody>
          <a:bodyPr/>
          <a:lstStyle/>
          <a:p>
            <a:r>
              <a:rPr lang="en-US"/>
              <a:t>Build Generative AI Applications: Use cutting-edge models with tools like Visual Studio Code.</a:t>
            </a:r>
          </a:p>
          <a:p>
            <a:r>
              <a:rPr lang="en-US"/>
              <a:t>Collaborative Development: Supports teamwork, shared resources, and pretrained models.</a:t>
            </a:r>
          </a:p>
          <a:p>
            <a:r>
              <a:rPr lang="en-US"/>
              <a:t>Enterprise-Grade Security: Implement role-based access control (RBAC) and governance for secure AI workflows.</a:t>
            </a:r>
          </a:p>
          <a:p>
            <a:r>
              <a:rPr lang="en-US"/>
              <a:t>Prompt Engineering: Orchestrate AI workflows and debug models using Prompt Flow.</a:t>
            </a:r>
          </a:p>
        </p:txBody>
      </p:sp>
    </p:spTree>
    <p:extLst>
      <p:ext uri="{BB962C8B-B14F-4D97-AF65-F5344CB8AC3E}">
        <p14:creationId xmlns:p14="http://schemas.microsoft.com/office/powerpoint/2010/main" val="9527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56B4B-0FB2-4F78-53CF-BCB8FDEC2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57C5213-4CB0-EAD3-FF49-B2068D3B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Azure AI Studio 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915B4F-B2E4-AADD-F450-AEF8E30B9B8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065455"/>
          </a:xfrm>
        </p:spPr>
        <p:txBody>
          <a:bodyPr/>
          <a:lstStyle/>
          <a:p>
            <a:r>
              <a:rPr lang="en-US"/>
              <a:t>Unified Experience: Central platform for AI developers and data scientists to build, evaluate, and deploy AI models.</a:t>
            </a:r>
          </a:p>
          <a:p>
            <a:r>
              <a:rPr lang="en-US"/>
              <a:t>Top-Level Resources:</a:t>
            </a:r>
          </a:p>
          <a:p>
            <a:pPr lvl="1"/>
            <a:r>
              <a:rPr lang="en-US"/>
              <a:t>Hub: Manages security, compute resources, and connections.</a:t>
            </a:r>
          </a:p>
          <a:p>
            <a:pPr lvl="1"/>
            <a:r>
              <a:rPr lang="en-US"/>
              <a:t>Project: Isolated environments within the hub for AI development.</a:t>
            </a:r>
          </a:p>
          <a:p>
            <a:r>
              <a:rPr lang="en-US"/>
              <a:t>Connections: Integrates with Azure OpenAI, Azure AI Services, and Azure Search.</a:t>
            </a:r>
          </a:p>
        </p:txBody>
      </p:sp>
    </p:spTree>
    <p:extLst>
      <p:ext uri="{BB962C8B-B14F-4D97-AF65-F5344CB8AC3E}">
        <p14:creationId xmlns:p14="http://schemas.microsoft.com/office/powerpoint/2010/main" val="45074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04F8C-42AA-D318-77C5-93E36750F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59E83E-3D0C-3245-98BB-28C74F40B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AI Studio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373B06-951B-ECD9-F83E-2EFB36DD1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912226" y="1471732"/>
            <a:ext cx="10694557" cy="538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56FF0-5180-38C2-845C-BB05ADDCE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1110C7D-8F0B-AB75-3DCF-3178A850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Hub and Project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E9D5D-E2E3-967F-894C-A306C95EBC5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2794611"/>
          </a:xfrm>
        </p:spPr>
        <p:txBody>
          <a:bodyPr/>
          <a:lstStyle/>
          <a:p>
            <a:r>
              <a:rPr lang="en-US"/>
              <a:t>Hub Features:</a:t>
            </a:r>
          </a:p>
          <a:p>
            <a:pPr lvl="1"/>
            <a:r>
              <a:rPr lang="en-US"/>
              <a:t>Security configuration with a managed network.</a:t>
            </a:r>
          </a:p>
          <a:p>
            <a:pPr lvl="1"/>
            <a:r>
              <a:rPr lang="en-US"/>
              <a:t>Compute resources for model deployments.</a:t>
            </a:r>
          </a:p>
          <a:p>
            <a:pPr lvl="1"/>
            <a:r>
              <a:rPr lang="en-US"/>
              <a:t>Centralized management for shared resources and connections.</a:t>
            </a:r>
          </a:p>
          <a:p>
            <a:r>
              <a:rPr lang="en-US"/>
              <a:t>Project Features:</a:t>
            </a:r>
          </a:p>
          <a:p>
            <a:pPr lvl="1"/>
            <a:r>
              <a:rPr lang="en-US"/>
              <a:t>Isolated development environment with project-scoped connections.</a:t>
            </a:r>
          </a:p>
          <a:p>
            <a:pPr lvl="1"/>
            <a:r>
              <a:rPr lang="en-US"/>
              <a:t>Access to reusable datasets, models, and indexes.</a:t>
            </a:r>
          </a:p>
        </p:txBody>
      </p:sp>
    </p:spTree>
    <p:extLst>
      <p:ext uri="{BB962C8B-B14F-4D97-AF65-F5344CB8AC3E}">
        <p14:creationId xmlns:p14="http://schemas.microsoft.com/office/powerpoint/2010/main" val="18644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D3983-2EAE-EDBB-9D4F-2CE1C184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5CB2C55-CE07-53B0-F213-031D6556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23814"/>
            <a:ext cx="11018520" cy="1114996"/>
          </a:xfrm>
        </p:spPr>
        <p:txBody>
          <a:bodyPr/>
          <a:lstStyle/>
          <a:p>
            <a:r>
              <a:rPr lang="en-US" dirty="0"/>
              <a:t>Connections</a:t>
            </a:r>
          </a:p>
        </p:txBody>
      </p:sp>
      <p:pic>
        <p:nvPicPr>
          <p:cNvPr id="1028" name="Picture 4" descr="Screenshot of the page to select Azure AI Search from a list of other resources.">
            <a:extLst>
              <a:ext uri="{FF2B5EF4-FFF2-40B4-BE49-F238E27FC236}">
                <a16:creationId xmlns:a16="http://schemas.microsoft.com/office/drawing/2014/main" id="{4DEF608D-69FC-B316-10C2-F864C2E96B3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60" r="-11160"/>
          <a:stretch/>
        </p:blipFill>
        <p:spPr bwMode="auto">
          <a:xfrm>
            <a:off x="-2381" y="884903"/>
            <a:ext cx="12192000" cy="597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01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d66e55-c941-4e39-8cb9-763ce1174e9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f2a6f4ca-5247-406e-b053-1da4431a8ab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AD097B-2910-44F3-AC28-CEBF8CD886B2}">
  <ds:schemaRefs>
    <ds:schemaRef ds:uri="f2a6f4ca-5247-406e-b053-1da4431a8aba"/>
    <ds:schemaRef ds:uri="fed66e55-c941-4e39-8cb9-763ce1174e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433F3D-D6EB-404B-A6A4-2834F1FD1D65}">
  <ds:schemaRefs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2a6f4ca-5247-406e-b053-1da4431a8aba"/>
    <ds:schemaRef ds:uri="fed66e55-c941-4e39-8cb9-763ce1174e9f"/>
  </ds:schemaRefs>
</ds:datastoreItem>
</file>

<file path=customXml/itemProps3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931</Words>
  <Application>Microsoft Office PowerPoint</Application>
  <PresentationFormat>Widescreen</PresentationFormat>
  <Paragraphs>106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-apple-system</vt:lpstr>
      <vt:lpstr>Aptos</vt:lpstr>
      <vt:lpstr>Aptos Display</vt:lpstr>
      <vt:lpstr>Arial</vt:lpstr>
      <vt:lpstr>Consolas</vt:lpstr>
      <vt:lpstr>Segoe Sans Display Semibold</vt:lpstr>
      <vt:lpstr>Segoe UI</vt:lpstr>
      <vt:lpstr>Segoe UI Semibold</vt:lpstr>
      <vt:lpstr>Wingdings</vt:lpstr>
      <vt:lpstr>Office Theme</vt:lpstr>
      <vt:lpstr>Microsoft AI Tour 16:9 Template Dark</vt:lpstr>
      <vt:lpstr>PowerPoint Presentation</vt:lpstr>
      <vt:lpstr>Connections in Azure AI Studio</vt:lpstr>
      <vt:lpstr>Agenda</vt:lpstr>
      <vt:lpstr>Overview of Azure AI Studio</vt:lpstr>
      <vt:lpstr>Key Features of Azure AI Studio</vt:lpstr>
      <vt:lpstr>Overview of Azure AI Studio Architecture</vt:lpstr>
      <vt:lpstr>Azure AI Studio Architecture</vt:lpstr>
      <vt:lpstr>Hub and Project Features</vt:lpstr>
      <vt:lpstr>Connections</vt:lpstr>
      <vt:lpstr>Storage Areas</vt:lpstr>
      <vt:lpstr>Model Catalog</vt:lpstr>
      <vt:lpstr>Access Control in Azure AI Studio</vt:lpstr>
      <vt:lpstr>AI Toolchain and Responsible AI</vt:lpstr>
      <vt:lpstr>Demos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Josh Oh</cp:lastModifiedBy>
  <cp:revision>3</cp:revision>
  <dcterms:created xsi:type="dcterms:W3CDTF">2024-08-07T00:36:26Z</dcterms:created>
  <dcterms:modified xsi:type="dcterms:W3CDTF">2024-09-11T15:05:11Z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0x01010014925C27B3ADB5469B06FE7A435DCE3F</vt:lpwstr>
  </property>
  <property fmtid="{D5CDD505-2E9C-101B-9397-08002B2CF9AE}" pid="3" name="MediaServiceImageTags">
    <vt:lpwstr/>
  </property>
</Properties>
</file>